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70"/>
  </p:notesMasterIdLst>
  <p:handoutMasterIdLst>
    <p:handoutMasterId r:id="rId71"/>
  </p:handoutMasterIdLst>
  <p:sldIdLst>
    <p:sldId id="330" r:id="rId3"/>
    <p:sldId id="258" r:id="rId4"/>
    <p:sldId id="259" r:id="rId5"/>
    <p:sldId id="260" r:id="rId6"/>
    <p:sldId id="261" r:id="rId7"/>
    <p:sldId id="273" r:id="rId8"/>
    <p:sldId id="262" r:id="rId9"/>
    <p:sldId id="563" r:id="rId10"/>
    <p:sldId id="266" r:id="rId11"/>
    <p:sldId id="280" r:id="rId12"/>
    <p:sldId id="279" r:id="rId13"/>
    <p:sldId id="282" r:id="rId14"/>
    <p:sldId id="271" r:id="rId15"/>
    <p:sldId id="274" r:id="rId16"/>
    <p:sldId id="275" r:id="rId17"/>
    <p:sldId id="276" r:id="rId18"/>
    <p:sldId id="277" r:id="rId19"/>
    <p:sldId id="268" r:id="rId20"/>
    <p:sldId id="284" r:id="rId21"/>
    <p:sldId id="269" r:id="rId22"/>
    <p:sldId id="286" r:id="rId23"/>
    <p:sldId id="287" r:id="rId24"/>
    <p:sldId id="288" r:id="rId25"/>
    <p:sldId id="285" r:id="rId26"/>
    <p:sldId id="290" r:id="rId27"/>
    <p:sldId id="291" r:id="rId28"/>
    <p:sldId id="292" r:id="rId29"/>
    <p:sldId id="263" r:id="rId30"/>
    <p:sldId id="294" r:id="rId31"/>
    <p:sldId id="293" r:id="rId32"/>
    <p:sldId id="297" r:id="rId33"/>
    <p:sldId id="301" r:id="rId34"/>
    <p:sldId id="299" r:id="rId35"/>
    <p:sldId id="300" r:id="rId36"/>
    <p:sldId id="323" r:id="rId37"/>
    <p:sldId id="324" r:id="rId38"/>
    <p:sldId id="325" r:id="rId39"/>
    <p:sldId id="326" r:id="rId40"/>
    <p:sldId id="327" r:id="rId41"/>
    <p:sldId id="562" r:id="rId42"/>
    <p:sldId id="561" r:id="rId43"/>
    <p:sldId id="328" r:id="rId44"/>
    <p:sldId id="329" r:id="rId45"/>
    <p:sldId id="331" r:id="rId46"/>
    <p:sldId id="332" r:id="rId47"/>
    <p:sldId id="333" r:id="rId48"/>
    <p:sldId id="342" r:id="rId49"/>
    <p:sldId id="343" r:id="rId50"/>
    <p:sldId id="340" r:id="rId51"/>
    <p:sldId id="341" r:id="rId52"/>
    <p:sldId id="334" r:id="rId53"/>
    <p:sldId id="335" r:id="rId54"/>
    <p:sldId id="336" r:id="rId55"/>
    <p:sldId id="337" r:id="rId56"/>
    <p:sldId id="560" r:id="rId57"/>
    <p:sldId id="564" r:id="rId58"/>
    <p:sldId id="264" r:id="rId59"/>
    <p:sldId id="302" r:id="rId60"/>
    <p:sldId id="303" r:id="rId61"/>
    <p:sldId id="305" r:id="rId62"/>
    <p:sldId id="306" r:id="rId63"/>
    <p:sldId id="308" r:id="rId64"/>
    <p:sldId id="309" r:id="rId65"/>
    <p:sldId id="313" r:id="rId66"/>
    <p:sldId id="338" r:id="rId67"/>
    <p:sldId id="312" r:id="rId68"/>
    <p:sldId id="31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717E"/>
    <a:srgbClr val="506692"/>
    <a:srgbClr val="F3F4F5"/>
    <a:srgbClr val="8B99B6"/>
    <a:srgbClr val="16336D"/>
    <a:srgbClr val="AEB2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12D37-4E56-47CD-AAEF-BB5FD4C08CDE}" v="2" dt="2024-12-29T04:26:50.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1773" autoAdjust="0"/>
    <p:restoredTop sz="94674"/>
  </p:normalViewPr>
  <p:slideViewPr>
    <p:cSldViewPr snapToGrid="0" snapToObjects="1">
      <p:cViewPr varScale="1">
        <p:scale>
          <a:sx n="120" d="100"/>
          <a:sy n="120" d="100"/>
        </p:scale>
        <p:origin x="106" y="336"/>
      </p:cViewPr>
      <p:guideLst/>
    </p:cSldViewPr>
  </p:slideViewPr>
  <p:notesTextViewPr>
    <p:cViewPr>
      <p:scale>
        <a:sx n="1" d="1"/>
        <a:sy n="1" d="1"/>
      </p:scale>
      <p:origin x="0" y="0"/>
    </p:cViewPr>
  </p:notesTextViewPr>
  <p:sorterViewPr>
    <p:cViewPr varScale="1">
      <p:scale>
        <a:sx n="100" d="100"/>
        <a:sy n="100" d="100"/>
      </p:scale>
      <p:origin x="0" y="-13920"/>
    </p:cViewPr>
  </p:sorterViewPr>
  <p:notesViewPr>
    <p:cSldViewPr snapToGrid="0" snapToObjects="1">
      <p:cViewPr>
        <p:scale>
          <a:sx n="100" d="100"/>
          <a:sy n="100" d="100"/>
        </p:scale>
        <p:origin x="3206"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Scot W. (C&amp;S / Denver)" userId="c00f4969-b214-4a09-aeb1-29e2e7743073" providerId="ADAL" clId="{22D12D37-4E56-47CD-AAEF-BB5FD4C08CDE}"/>
    <pc:docChg chg="undo custSel addSld delSld modSld">
      <pc:chgData name="Anderson, Scot W. (C&amp;S / Denver)" userId="c00f4969-b214-4a09-aeb1-29e2e7743073" providerId="ADAL" clId="{22D12D37-4E56-47CD-AAEF-BB5FD4C08CDE}" dt="2025-01-01T20:33:09.985" v="455" actId="6549"/>
      <pc:docMkLst>
        <pc:docMk/>
      </pc:docMkLst>
      <pc:sldChg chg="modNotes">
        <pc:chgData name="Anderson, Scot W. (C&amp;S / Denver)" userId="c00f4969-b214-4a09-aeb1-29e2e7743073" providerId="ADAL" clId="{22D12D37-4E56-47CD-AAEF-BB5FD4C08CDE}" dt="2025-01-01T20:30:47.025" v="445" actId="6549"/>
        <pc:sldMkLst>
          <pc:docMk/>
          <pc:sldMk cId="1672239056" sldId="262"/>
        </pc:sldMkLst>
      </pc:sldChg>
      <pc:sldChg chg="modNotes">
        <pc:chgData name="Anderson, Scot W. (C&amp;S / Denver)" userId="c00f4969-b214-4a09-aeb1-29e2e7743073" providerId="ADAL" clId="{22D12D37-4E56-47CD-AAEF-BB5FD4C08CDE}" dt="2025-01-01T20:31:04.434" v="446" actId="6549"/>
        <pc:sldMkLst>
          <pc:docMk/>
          <pc:sldMk cId="3146446424" sldId="266"/>
        </pc:sldMkLst>
      </pc:sldChg>
      <pc:sldChg chg="modNotes">
        <pc:chgData name="Anderson, Scot W. (C&amp;S / Denver)" userId="c00f4969-b214-4a09-aeb1-29e2e7743073" providerId="ADAL" clId="{22D12D37-4E56-47CD-AAEF-BB5FD4C08CDE}" dt="2025-01-01T20:32:44.505" v="453" actId="6549"/>
        <pc:sldMkLst>
          <pc:docMk/>
          <pc:sldMk cId="2716335715" sldId="268"/>
        </pc:sldMkLst>
      </pc:sldChg>
      <pc:sldChg chg="modNotes">
        <pc:chgData name="Anderson, Scot W. (C&amp;S / Denver)" userId="c00f4969-b214-4a09-aeb1-29e2e7743073" providerId="ADAL" clId="{22D12D37-4E56-47CD-AAEF-BB5FD4C08CDE}" dt="2025-01-01T20:33:09.985" v="455" actId="6549"/>
        <pc:sldMkLst>
          <pc:docMk/>
          <pc:sldMk cId="1543046311" sldId="269"/>
        </pc:sldMkLst>
      </pc:sldChg>
      <pc:sldChg chg="del">
        <pc:chgData name="Anderson, Scot W. (C&amp;S / Denver)" userId="c00f4969-b214-4a09-aeb1-29e2e7743073" providerId="ADAL" clId="{22D12D37-4E56-47CD-AAEF-BB5FD4C08CDE}" dt="2024-12-29T04:26:30.961" v="169" actId="47"/>
        <pc:sldMkLst>
          <pc:docMk/>
          <pc:sldMk cId="1714015646" sldId="272"/>
        </pc:sldMkLst>
      </pc:sldChg>
      <pc:sldChg chg="modNotes">
        <pc:chgData name="Anderson, Scot W. (C&amp;S / Denver)" userId="c00f4969-b214-4a09-aeb1-29e2e7743073" providerId="ADAL" clId="{22D12D37-4E56-47CD-AAEF-BB5FD4C08CDE}" dt="2025-01-01T20:30:35.368" v="444" actId="6549"/>
        <pc:sldMkLst>
          <pc:docMk/>
          <pc:sldMk cId="1599055241" sldId="273"/>
        </pc:sldMkLst>
      </pc:sldChg>
      <pc:sldChg chg="modNotes">
        <pc:chgData name="Anderson, Scot W. (C&amp;S / Denver)" userId="c00f4969-b214-4a09-aeb1-29e2e7743073" providerId="ADAL" clId="{22D12D37-4E56-47CD-AAEF-BB5FD4C08CDE}" dt="2025-01-01T20:31:57.526" v="449" actId="6549"/>
        <pc:sldMkLst>
          <pc:docMk/>
          <pc:sldMk cId="2328354966" sldId="275"/>
        </pc:sldMkLst>
      </pc:sldChg>
      <pc:sldChg chg="modNotes">
        <pc:chgData name="Anderson, Scot W. (C&amp;S / Denver)" userId="c00f4969-b214-4a09-aeb1-29e2e7743073" providerId="ADAL" clId="{22D12D37-4E56-47CD-AAEF-BB5FD4C08CDE}" dt="2025-01-01T20:32:09.949" v="450" actId="6549"/>
        <pc:sldMkLst>
          <pc:docMk/>
          <pc:sldMk cId="1051060905" sldId="276"/>
        </pc:sldMkLst>
      </pc:sldChg>
      <pc:sldChg chg="modNotes">
        <pc:chgData name="Anderson, Scot W. (C&amp;S / Denver)" userId="c00f4969-b214-4a09-aeb1-29e2e7743073" providerId="ADAL" clId="{22D12D37-4E56-47CD-AAEF-BB5FD4C08CDE}" dt="2025-01-01T20:32:31.222" v="452" actId="6549"/>
        <pc:sldMkLst>
          <pc:docMk/>
          <pc:sldMk cId="600890036" sldId="277"/>
        </pc:sldMkLst>
      </pc:sldChg>
      <pc:sldChg chg="del">
        <pc:chgData name="Anderson, Scot W. (C&amp;S / Denver)" userId="c00f4969-b214-4a09-aeb1-29e2e7743073" providerId="ADAL" clId="{22D12D37-4E56-47CD-AAEF-BB5FD4C08CDE}" dt="2024-12-28T23:46:59.487" v="75" actId="2696"/>
        <pc:sldMkLst>
          <pc:docMk/>
          <pc:sldMk cId="2560852713" sldId="278"/>
        </pc:sldMkLst>
      </pc:sldChg>
      <pc:sldChg chg="modNotes">
        <pc:chgData name="Anderson, Scot W. (C&amp;S / Denver)" userId="c00f4969-b214-4a09-aeb1-29e2e7743073" providerId="ADAL" clId="{22D12D37-4E56-47CD-AAEF-BB5FD4C08CDE}" dt="2025-01-01T20:31:33.636" v="448" actId="6549"/>
        <pc:sldMkLst>
          <pc:docMk/>
          <pc:sldMk cId="3857810388" sldId="279"/>
        </pc:sldMkLst>
      </pc:sldChg>
      <pc:sldChg chg="modNotes">
        <pc:chgData name="Anderson, Scot W. (C&amp;S / Denver)" userId="c00f4969-b214-4a09-aeb1-29e2e7743073" providerId="ADAL" clId="{22D12D37-4E56-47CD-AAEF-BB5FD4C08CDE}" dt="2025-01-01T20:31:15.165" v="447" actId="6549"/>
        <pc:sldMkLst>
          <pc:docMk/>
          <pc:sldMk cId="3079578424" sldId="280"/>
        </pc:sldMkLst>
      </pc:sldChg>
      <pc:sldChg chg="del">
        <pc:chgData name="Anderson, Scot W. (C&amp;S / Denver)" userId="c00f4969-b214-4a09-aeb1-29e2e7743073" providerId="ADAL" clId="{22D12D37-4E56-47CD-AAEF-BB5FD4C08CDE}" dt="2024-12-28T23:46:59.487" v="75" actId="2696"/>
        <pc:sldMkLst>
          <pc:docMk/>
          <pc:sldMk cId="579911660" sldId="295"/>
        </pc:sldMkLst>
      </pc:sldChg>
      <pc:sldChg chg="del">
        <pc:chgData name="Anderson, Scot W. (C&amp;S / Denver)" userId="c00f4969-b214-4a09-aeb1-29e2e7743073" providerId="ADAL" clId="{22D12D37-4E56-47CD-AAEF-BB5FD4C08CDE}" dt="2024-12-28T23:46:59.487" v="75" actId="2696"/>
        <pc:sldMkLst>
          <pc:docMk/>
          <pc:sldMk cId="3064476121" sldId="304"/>
        </pc:sldMkLst>
      </pc:sldChg>
      <pc:sldChg chg="del">
        <pc:chgData name="Anderson, Scot W. (C&amp;S / Denver)" userId="c00f4969-b214-4a09-aeb1-29e2e7743073" providerId="ADAL" clId="{22D12D37-4E56-47CD-AAEF-BB5FD4C08CDE}" dt="2024-12-28T23:46:59.487" v="75" actId="2696"/>
        <pc:sldMkLst>
          <pc:docMk/>
          <pc:sldMk cId="1490124703" sldId="311"/>
        </pc:sldMkLst>
      </pc:sldChg>
      <pc:sldChg chg="modSp mod">
        <pc:chgData name="Anderson, Scot W. (C&amp;S / Denver)" userId="c00f4969-b214-4a09-aeb1-29e2e7743073" providerId="ADAL" clId="{22D12D37-4E56-47CD-AAEF-BB5FD4C08CDE}" dt="2024-12-29T04:25:30.278" v="168" actId="20577"/>
        <pc:sldMkLst>
          <pc:docMk/>
          <pc:sldMk cId="4231082602" sldId="330"/>
        </pc:sldMkLst>
        <pc:spChg chg="mod">
          <ac:chgData name="Anderson, Scot W. (C&amp;S / Denver)" userId="c00f4969-b214-4a09-aeb1-29e2e7743073" providerId="ADAL" clId="{22D12D37-4E56-47CD-AAEF-BB5FD4C08CDE}" dt="2024-12-28T23:32:22.791" v="74" actId="255"/>
          <ac:spMkLst>
            <pc:docMk/>
            <pc:sldMk cId="4231082602" sldId="330"/>
            <ac:spMk id="3" creationId="{A1230F38-31C8-A304-1BB8-08D66E918B37}"/>
          </ac:spMkLst>
        </pc:spChg>
        <pc:spChg chg="mod">
          <ac:chgData name="Anderson, Scot W. (C&amp;S / Denver)" userId="c00f4969-b214-4a09-aeb1-29e2e7743073" providerId="ADAL" clId="{22D12D37-4E56-47CD-AAEF-BB5FD4C08CDE}" dt="2024-12-29T04:25:30.278" v="168" actId="20577"/>
          <ac:spMkLst>
            <pc:docMk/>
            <pc:sldMk cId="4231082602" sldId="330"/>
            <ac:spMk id="6" creationId="{0ABB43EC-D60A-F04B-B123-1615D328B393}"/>
          </ac:spMkLst>
        </pc:spChg>
      </pc:sldChg>
      <pc:sldChg chg="modSp mod">
        <pc:chgData name="Anderson, Scot W. (C&amp;S / Denver)" userId="c00f4969-b214-4a09-aeb1-29e2e7743073" providerId="ADAL" clId="{22D12D37-4E56-47CD-AAEF-BB5FD4C08CDE}" dt="2024-12-29T04:53:16.029" v="443" actId="20577"/>
        <pc:sldMkLst>
          <pc:docMk/>
          <pc:sldMk cId="3737037688" sldId="334"/>
        </pc:sldMkLst>
        <pc:spChg chg="mod">
          <ac:chgData name="Anderson, Scot W. (C&amp;S / Denver)" userId="c00f4969-b214-4a09-aeb1-29e2e7743073" providerId="ADAL" clId="{22D12D37-4E56-47CD-AAEF-BB5FD4C08CDE}" dt="2024-12-29T04:53:16.029" v="443" actId="20577"/>
          <ac:spMkLst>
            <pc:docMk/>
            <pc:sldMk cId="3737037688" sldId="334"/>
            <ac:spMk id="6" creationId="{B51A915B-1DF4-E118-03FC-FD12E0F45129}"/>
          </ac:spMkLst>
        </pc:spChg>
      </pc:sldChg>
      <pc:sldChg chg="del">
        <pc:chgData name="Anderson, Scot W. (C&amp;S / Denver)" userId="c00f4969-b214-4a09-aeb1-29e2e7743073" providerId="ADAL" clId="{22D12D37-4E56-47CD-AAEF-BB5FD4C08CDE}" dt="2024-12-28T23:46:59.487" v="75" actId="2696"/>
        <pc:sldMkLst>
          <pc:docMk/>
          <pc:sldMk cId="2122713118" sldId="347"/>
        </pc:sldMkLst>
      </pc:sldChg>
      <pc:sldChg chg="del">
        <pc:chgData name="Anderson, Scot W. (C&amp;S / Denver)" userId="c00f4969-b214-4a09-aeb1-29e2e7743073" providerId="ADAL" clId="{22D12D37-4E56-47CD-AAEF-BB5FD4C08CDE}" dt="2024-12-28T23:46:59.487" v="75" actId="2696"/>
        <pc:sldMkLst>
          <pc:docMk/>
          <pc:sldMk cId="2957226047" sldId="348"/>
        </pc:sldMkLst>
      </pc:sldChg>
      <pc:sldChg chg="del">
        <pc:chgData name="Anderson, Scot W. (C&amp;S / Denver)" userId="c00f4969-b214-4a09-aeb1-29e2e7743073" providerId="ADAL" clId="{22D12D37-4E56-47CD-AAEF-BB5FD4C08CDE}" dt="2024-12-28T23:46:59.487" v="75" actId="2696"/>
        <pc:sldMkLst>
          <pc:docMk/>
          <pc:sldMk cId="0" sldId="349"/>
        </pc:sldMkLst>
      </pc:sldChg>
      <pc:sldChg chg="del">
        <pc:chgData name="Anderson, Scot W. (C&amp;S / Denver)" userId="c00f4969-b214-4a09-aeb1-29e2e7743073" providerId="ADAL" clId="{22D12D37-4E56-47CD-AAEF-BB5FD4C08CDE}" dt="2024-12-28T23:46:59.487" v="75" actId="2696"/>
        <pc:sldMkLst>
          <pc:docMk/>
          <pc:sldMk cId="3556499113" sldId="350"/>
        </pc:sldMkLst>
      </pc:sldChg>
      <pc:sldChg chg="del">
        <pc:chgData name="Anderson, Scot W. (C&amp;S / Denver)" userId="c00f4969-b214-4a09-aeb1-29e2e7743073" providerId="ADAL" clId="{22D12D37-4E56-47CD-AAEF-BB5FD4C08CDE}" dt="2024-12-28T23:46:59.487" v="75" actId="2696"/>
        <pc:sldMkLst>
          <pc:docMk/>
          <pc:sldMk cId="351642227" sldId="351"/>
        </pc:sldMkLst>
      </pc:sldChg>
      <pc:sldChg chg="del">
        <pc:chgData name="Anderson, Scot W. (C&amp;S / Denver)" userId="c00f4969-b214-4a09-aeb1-29e2e7743073" providerId="ADAL" clId="{22D12D37-4E56-47CD-AAEF-BB5FD4C08CDE}" dt="2024-12-28T23:46:59.487" v="75" actId="2696"/>
        <pc:sldMkLst>
          <pc:docMk/>
          <pc:sldMk cId="3844372786" sldId="352"/>
        </pc:sldMkLst>
      </pc:sldChg>
      <pc:sldChg chg="del">
        <pc:chgData name="Anderson, Scot W. (C&amp;S / Denver)" userId="c00f4969-b214-4a09-aeb1-29e2e7743073" providerId="ADAL" clId="{22D12D37-4E56-47CD-AAEF-BB5FD4C08CDE}" dt="2024-12-28T23:46:59.487" v="75" actId="2696"/>
        <pc:sldMkLst>
          <pc:docMk/>
          <pc:sldMk cId="648808522" sldId="353"/>
        </pc:sldMkLst>
      </pc:sldChg>
      <pc:sldChg chg="del">
        <pc:chgData name="Anderson, Scot W. (C&amp;S / Denver)" userId="c00f4969-b214-4a09-aeb1-29e2e7743073" providerId="ADAL" clId="{22D12D37-4E56-47CD-AAEF-BB5FD4C08CDE}" dt="2024-12-28T23:46:59.487" v="75" actId="2696"/>
        <pc:sldMkLst>
          <pc:docMk/>
          <pc:sldMk cId="1357018607" sldId="354"/>
        </pc:sldMkLst>
      </pc:sldChg>
      <pc:sldChg chg="del">
        <pc:chgData name="Anderson, Scot W. (C&amp;S / Denver)" userId="c00f4969-b214-4a09-aeb1-29e2e7743073" providerId="ADAL" clId="{22D12D37-4E56-47CD-AAEF-BB5FD4C08CDE}" dt="2024-12-28T23:46:59.487" v="75" actId="2696"/>
        <pc:sldMkLst>
          <pc:docMk/>
          <pc:sldMk cId="59563797" sldId="355"/>
        </pc:sldMkLst>
      </pc:sldChg>
      <pc:sldChg chg="del">
        <pc:chgData name="Anderson, Scot W. (C&amp;S / Denver)" userId="c00f4969-b214-4a09-aeb1-29e2e7743073" providerId="ADAL" clId="{22D12D37-4E56-47CD-AAEF-BB5FD4C08CDE}" dt="2024-12-28T23:46:59.487" v="75" actId="2696"/>
        <pc:sldMkLst>
          <pc:docMk/>
          <pc:sldMk cId="3328835280" sldId="356"/>
        </pc:sldMkLst>
      </pc:sldChg>
      <pc:sldChg chg="del">
        <pc:chgData name="Anderson, Scot W. (C&amp;S / Denver)" userId="c00f4969-b214-4a09-aeb1-29e2e7743073" providerId="ADAL" clId="{22D12D37-4E56-47CD-AAEF-BB5FD4C08CDE}" dt="2024-12-28T23:46:59.487" v="75" actId="2696"/>
        <pc:sldMkLst>
          <pc:docMk/>
          <pc:sldMk cId="3556826209" sldId="357"/>
        </pc:sldMkLst>
      </pc:sldChg>
      <pc:sldChg chg="del">
        <pc:chgData name="Anderson, Scot W. (C&amp;S / Denver)" userId="c00f4969-b214-4a09-aeb1-29e2e7743073" providerId="ADAL" clId="{22D12D37-4E56-47CD-AAEF-BB5FD4C08CDE}" dt="2024-12-28T23:46:59.487" v="75" actId="2696"/>
        <pc:sldMkLst>
          <pc:docMk/>
          <pc:sldMk cId="1956930717" sldId="358"/>
        </pc:sldMkLst>
      </pc:sldChg>
      <pc:sldChg chg="del">
        <pc:chgData name="Anderson, Scot W. (C&amp;S / Denver)" userId="c00f4969-b214-4a09-aeb1-29e2e7743073" providerId="ADAL" clId="{22D12D37-4E56-47CD-AAEF-BB5FD4C08CDE}" dt="2024-12-28T23:46:59.487" v="75" actId="2696"/>
        <pc:sldMkLst>
          <pc:docMk/>
          <pc:sldMk cId="3120481593" sldId="359"/>
        </pc:sldMkLst>
      </pc:sldChg>
      <pc:sldChg chg="del">
        <pc:chgData name="Anderson, Scot W. (C&amp;S / Denver)" userId="c00f4969-b214-4a09-aeb1-29e2e7743073" providerId="ADAL" clId="{22D12D37-4E56-47CD-AAEF-BB5FD4C08CDE}" dt="2024-12-28T23:46:59.487" v="75" actId="2696"/>
        <pc:sldMkLst>
          <pc:docMk/>
          <pc:sldMk cId="2213435917" sldId="360"/>
        </pc:sldMkLst>
      </pc:sldChg>
      <pc:sldChg chg="del">
        <pc:chgData name="Anderson, Scot W. (C&amp;S / Denver)" userId="c00f4969-b214-4a09-aeb1-29e2e7743073" providerId="ADAL" clId="{22D12D37-4E56-47CD-AAEF-BB5FD4C08CDE}" dt="2024-12-28T23:46:59.487" v="75" actId="2696"/>
        <pc:sldMkLst>
          <pc:docMk/>
          <pc:sldMk cId="3487489443" sldId="361"/>
        </pc:sldMkLst>
      </pc:sldChg>
      <pc:sldChg chg="del">
        <pc:chgData name="Anderson, Scot W. (C&amp;S / Denver)" userId="c00f4969-b214-4a09-aeb1-29e2e7743073" providerId="ADAL" clId="{22D12D37-4E56-47CD-AAEF-BB5FD4C08CDE}" dt="2024-12-28T23:46:59.487" v="75" actId="2696"/>
        <pc:sldMkLst>
          <pc:docMk/>
          <pc:sldMk cId="3745585886" sldId="362"/>
        </pc:sldMkLst>
      </pc:sldChg>
      <pc:sldChg chg="del">
        <pc:chgData name="Anderson, Scot W. (C&amp;S / Denver)" userId="c00f4969-b214-4a09-aeb1-29e2e7743073" providerId="ADAL" clId="{22D12D37-4E56-47CD-AAEF-BB5FD4C08CDE}" dt="2024-12-28T23:46:59.487" v="75" actId="2696"/>
        <pc:sldMkLst>
          <pc:docMk/>
          <pc:sldMk cId="2569920431" sldId="363"/>
        </pc:sldMkLst>
      </pc:sldChg>
      <pc:sldChg chg="del">
        <pc:chgData name="Anderson, Scot W. (C&amp;S / Denver)" userId="c00f4969-b214-4a09-aeb1-29e2e7743073" providerId="ADAL" clId="{22D12D37-4E56-47CD-AAEF-BB5FD4C08CDE}" dt="2024-12-28T23:46:59.487" v="75" actId="2696"/>
        <pc:sldMkLst>
          <pc:docMk/>
          <pc:sldMk cId="1659722086" sldId="364"/>
        </pc:sldMkLst>
      </pc:sldChg>
      <pc:sldChg chg="del">
        <pc:chgData name="Anderson, Scot W. (C&amp;S / Denver)" userId="c00f4969-b214-4a09-aeb1-29e2e7743073" providerId="ADAL" clId="{22D12D37-4E56-47CD-AAEF-BB5FD4C08CDE}" dt="2024-12-28T23:46:59.487" v="75" actId="2696"/>
        <pc:sldMkLst>
          <pc:docMk/>
          <pc:sldMk cId="810828128" sldId="365"/>
        </pc:sldMkLst>
      </pc:sldChg>
      <pc:sldChg chg="del">
        <pc:chgData name="Anderson, Scot W. (C&amp;S / Denver)" userId="c00f4969-b214-4a09-aeb1-29e2e7743073" providerId="ADAL" clId="{22D12D37-4E56-47CD-AAEF-BB5FD4C08CDE}" dt="2024-12-28T23:46:59.487" v="75" actId="2696"/>
        <pc:sldMkLst>
          <pc:docMk/>
          <pc:sldMk cId="1850303812" sldId="366"/>
        </pc:sldMkLst>
      </pc:sldChg>
      <pc:sldChg chg="del">
        <pc:chgData name="Anderson, Scot W. (C&amp;S / Denver)" userId="c00f4969-b214-4a09-aeb1-29e2e7743073" providerId="ADAL" clId="{22D12D37-4E56-47CD-AAEF-BB5FD4C08CDE}" dt="2024-12-28T23:46:59.487" v="75" actId="2696"/>
        <pc:sldMkLst>
          <pc:docMk/>
          <pc:sldMk cId="3491166750" sldId="370"/>
        </pc:sldMkLst>
      </pc:sldChg>
      <pc:sldChg chg="del">
        <pc:chgData name="Anderson, Scot W. (C&amp;S / Denver)" userId="c00f4969-b214-4a09-aeb1-29e2e7743073" providerId="ADAL" clId="{22D12D37-4E56-47CD-AAEF-BB5FD4C08CDE}" dt="2024-12-28T23:46:59.487" v="75" actId="2696"/>
        <pc:sldMkLst>
          <pc:docMk/>
          <pc:sldMk cId="3271740542" sldId="372"/>
        </pc:sldMkLst>
      </pc:sldChg>
      <pc:sldChg chg="del">
        <pc:chgData name="Anderson, Scot W. (C&amp;S / Denver)" userId="c00f4969-b214-4a09-aeb1-29e2e7743073" providerId="ADAL" clId="{22D12D37-4E56-47CD-AAEF-BB5FD4C08CDE}" dt="2024-12-28T23:46:59.487" v="75" actId="2696"/>
        <pc:sldMkLst>
          <pc:docMk/>
          <pc:sldMk cId="1750860761" sldId="373"/>
        </pc:sldMkLst>
      </pc:sldChg>
      <pc:sldChg chg="del">
        <pc:chgData name="Anderson, Scot W. (C&amp;S / Denver)" userId="c00f4969-b214-4a09-aeb1-29e2e7743073" providerId="ADAL" clId="{22D12D37-4E56-47CD-AAEF-BB5FD4C08CDE}" dt="2024-12-28T23:46:59.487" v="75" actId="2696"/>
        <pc:sldMkLst>
          <pc:docMk/>
          <pc:sldMk cId="4201050309" sldId="558"/>
        </pc:sldMkLst>
      </pc:sldChg>
      <pc:sldChg chg="del">
        <pc:chgData name="Anderson, Scot W. (C&amp;S / Denver)" userId="c00f4969-b214-4a09-aeb1-29e2e7743073" providerId="ADAL" clId="{22D12D37-4E56-47CD-AAEF-BB5FD4C08CDE}" dt="2024-12-28T23:46:59.487" v="75" actId="2696"/>
        <pc:sldMkLst>
          <pc:docMk/>
          <pc:sldMk cId="3372494576" sldId="559"/>
        </pc:sldMkLst>
      </pc:sldChg>
      <pc:sldChg chg="addSp delSp modSp new mod modNotes">
        <pc:chgData name="Anderson, Scot W. (C&amp;S / Denver)" userId="c00f4969-b214-4a09-aeb1-29e2e7743073" providerId="ADAL" clId="{22D12D37-4E56-47CD-AAEF-BB5FD4C08CDE}" dt="2024-12-29T04:46:40.241" v="364"/>
        <pc:sldMkLst>
          <pc:docMk/>
          <pc:sldMk cId="1857568087" sldId="562"/>
        </pc:sldMkLst>
        <pc:spChg chg="del">
          <ac:chgData name="Anderson, Scot W. (C&amp;S / Denver)" userId="c00f4969-b214-4a09-aeb1-29e2e7743073" providerId="ADAL" clId="{22D12D37-4E56-47CD-AAEF-BB5FD4C08CDE}" dt="2024-12-28T23:48:55.013" v="77" actId="22"/>
          <ac:spMkLst>
            <pc:docMk/>
            <pc:sldMk cId="1857568087" sldId="562"/>
            <ac:spMk id="3" creationId="{9876FC47-64EC-A73E-646D-E96938A6CB71}"/>
          </ac:spMkLst>
        </pc:spChg>
        <pc:picChg chg="add mod ord">
          <ac:chgData name="Anderson, Scot W. (C&amp;S / Denver)" userId="c00f4969-b214-4a09-aeb1-29e2e7743073" providerId="ADAL" clId="{22D12D37-4E56-47CD-AAEF-BB5FD4C08CDE}" dt="2024-12-28T23:48:57.908" v="78" actId="1076"/>
          <ac:picMkLst>
            <pc:docMk/>
            <pc:sldMk cId="1857568087" sldId="562"/>
            <ac:picMk id="6" creationId="{3576AC3F-8F68-EC2B-6695-4E28028C21A7}"/>
          </ac:picMkLst>
        </pc:picChg>
      </pc:sldChg>
      <pc:sldChg chg="modSp new mod">
        <pc:chgData name="Anderson, Scot W. (C&amp;S / Denver)" userId="c00f4969-b214-4a09-aeb1-29e2e7743073" providerId="ADAL" clId="{22D12D37-4E56-47CD-AAEF-BB5FD4C08CDE}" dt="2024-12-29T04:31:39.746" v="361" actId="27636"/>
        <pc:sldMkLst>
          <pc:docMk/>
          <pc:sldMk cId="3367519220" sldId="563"/>
        </pc:sldMkLst>
        <pc:spChg chg="mod">
          <ac:chgData name="Anderson, Scot W. (C&amp;S / Denver)" userId="c00f4969-b214-4a09-aeb1-29e2e7743073" providerId="ADAL" clId="{22D12D37-4E56-47CD-AAEF-BB5FD4C08CDE}" dt="2024-12-29T00:03:04.191" v="97" actId="20577"/>
          <ac:spMkLst>
            <pc:docMk/>
            <pc:sldMk cId="3367519220" sldId="563"/>
            <ac:spMk id="2" creationId="{325753D2-1896-4B1C-AB07-0A3BA4F4AAA6}"/>
          </ac:spMkLst>
        </pc:spChg>
        <pc:spChg chg="mod">
          <ac:chgData name="Anderson, Scot W. (C&amp;S / Denver)" userId="c00f4969-b214-4a09-aeb1-29e2e7743073" providerId="ADAL" clId="{22D12D37-4E56-47CD-AAEF-BB5FD4C08CDE}" dt="2024-12-29T04:31:39.746" v="361" actId="27636"/>
          <ac:spMkLst>
            <pc:docMk/>
            <pc:sldMk cId="3367519220" sldId="563"/>
            <ac:spMk id="3" creationId="{D2980AC4-CFAF-109C-839B-CBC9A37E939A}"/>
          </ac:spMkLst>
        </pc:spChg>
        <pc:spChg chg="mod">
          <ac:chgData name="Anderson, Scot W. (C&amp;S / Denver)" userId="c00f4969-b214-4a09-aeb1-29e2e7743073" providerId="ADAL" clId="{22D12D37-4E56-47CD-AAEF-BB5FD4C08CDE}" dt="2024-12-29T04:31:39.745" v="360" actId="27636"/>
          <ac:spMkLst>
            <pc:docMk/>
            <pc:sldMk cId="3367519220" sldId="563"/>
            <ac:spMk id="4" creationId="{9669DD83-5CB5-8D84-0824-668947D5F0CC}"/>
          </ac:spMkLst>
        </pc:spChg>
      </pc:sldChg>
      <pc:sldChg chg="addSp delSp modSp new mod">
        <pc:chgData name="Anderson, Scot W. (C&amp;S / Denver)" userId="c00f4969-b214-4a09-aeb1-29e2e7743073" providerId="ADAL" clId="{22D12D37-4E56-47CD-AAEF-BB5FD4C08CDE}" dt="2024-12-29T04:38:31.861" v="363" actId="22"/>
        <pc:sldMkLst>
          <pc:docMk/>
          <pc:sldMk cId="2535369689" sldId="564"/>
        </pc:sldMkLst>
        <pc:spChg chg="del">
          <ac:chgData name="Anderson, Scot W. (C&amp;S / Denver)" userId="c00f4969-b214-4a09-aeb1-29e2e7743073" providerId="ADAL" clId="{22D12D37-4E56-47CD-AAEF-BB5FD4C08CDE}" dt="2024-12-29T04:38:31.861" v="363" actId="22"/>
          <ac:spMkLst>
            <pc:docMk/>
            <pc:sldMk cId="2535369689" sldId="564"/>
            <ac:spMk id="3" creationId="{6C92561E-317F-14E8-1F50-4384C2E45CA5}"/>
          </ac:spMkLst>
        </pc:spChg>
        <pc:picChg chg="add mod ord">
          <ac:chgData name="Anderson, Scot W. (C&amp;S / Denver)" userId="c00f4969-b214-4a09-aeb1-29e2e7743073" providerId="ADAL" clId="{22D12D37-4E56-47CD-AAEF-BB5FD4C08CDE}" dt="2024-12-29T04:38:31.861" v="363" actId="22"/>
          <ac:picMkLst>
            <pc:docMk/>
            <pc:sldMk cId="2535369689" sldId="564"/>
            <ac:picMk id="6" creationId="{B458C510-5D77-570B-2730-6FD966FBA233}"/>
          </ac:picMkLst>
        </pc:picChg>
      </pc:sldChg>
      <pc:sldMasterChg chg="delSldLayout">
        <pc:chgData name="Anderson, Scot W. (C&amp;S / Denver)" userId="c00f4969-b214-4a09-aeb1-29e2e7743073" providerId="ADAL" clId="{22D12D37-4E56-47CD-AAEF-BB5FD4C08CDE}" dt="2024-12-28T23:46:59.487" v="75" actId="2696"/>
        <pc:sldMasterMkLst>
          <pc:docMk/>
          <pc:sldMasterMk cId="1729479522" sldId="2147483648"/>
        </pc:sldMasterMkLst>
        <pc:sldLayoutChg chg="del">
          <pc:chgData name="Anderson, Scot W. (C&amp;S / Denver)" userId="c00f4969-b214-4a09-aeb1-29e2e7743073" providerId="ADAL" clId="{22D12D37-4E56-47CD-AAEF-BB5FD4C08CDE}" dt="2024-12-28T23:46:59.487" v="75" actId="2696"/>
          <pc:sldLayoutMkLst>
            <pc:docMk/>
            <pc:sldMasterMk cId="1729479522" sldId="2147483648"/>
            <pc:sldLayoutMk cId="388435600" sldId="2147483766"/>
          </pc:sldLayoutMkLst>
        </pc:sldLayoutChg>
        <pc:sldLayoutChg chg="del">
          <pc:chgData name="Anderson, Scot W. (C&amp;S / Denver)" userId="c00f4969-b214-4a09-aeb1-29e2e7743073" providerId="ADAL" clId="{22D12D37-4E56-47CD-AAEF-BB5FD4C08CDE}" dt="2024-12-28T23:46:59.487" v="75" actId="2696"/>
          <pc:sldLayoutMkLst>
            <pc:docMk/>
            <pc:sldMasterMk cId="1729479522" sldId="2147483648"/>
            <pc:sldLayoutMk cId="3775545698" sldId="2147483767"/>
          </pc:sldLayoutMkLst>
        </pc:sldLayoutChg>
        <pc:sldLayoutChg chg="del">
          <pc:chgData name="Anderson, Scot W. (C&amp;S / Denver)" userId="c00f4969-b214-4a09-aeb1-29e2e7743073" providerId="ADAL" clId="{22D12D37-4E56-47CD-AAEF-BB5FD4C08CDE}" dt="2024-12-28T23:46:59.487" v="75" actId="2696"/>
          <pc:sldLayoutMkLst>
            <pc:docMk/>
            <pc:sldMasterMk cId="1729479522" sldId="2147483648"/>
            <pc:sldLayoutMk cId="3725352809" sldId="2147483768"/>
          </pc:sldLayoutMkLst>
        </pc:sldLayoutChg>
        <pc:sldLayoutChg chg="del">
          <pc:chgData name="Anderson, Scot W. (C&amp;S / Denver)" userId="c00f4969-b214-4a09-aeb1-29e2e7743073" providerId="ADAL" clId="{22D12D37-4E56-47CD-AAEF-BB5FD4C08CDE}" dt="2024-12-28T23:46:59.487" v="75" actId="2696"/>
          <pc:sldLayoutMkLst>
            <pc:docMk/>
            <pc:sldMasterMk cId="1729479522" sldId="2147483648"/>
            <pc:sldLayoutMk cId="614236434" sldId="2147483769"/>
          </pc:sldLayoutMkLst>
        </pc:sldLayoutChg>
        <pc:sldLayoutChg chg="del">
          <pc:chgData name="Anderson, Scot W. (C&amp;S / Denver)" userId="c00f4969-b214-4a09-aeb1-29e2e7743073" providerId="ADAL" clId="{22D12D37-4E56-47CD-AAEF-BB5FD4C08CDE}" dt="2024-12-28T23:46:59.487" v="75" actId="2696"/>
          <pc:sldLayoutMkLst>
            <pc:docMk/>
            <pc:sldMasterMk cId="1729479522" sldId="2147483648"/>
            <pc:sldLayoutMk cId="2035310213" sldId="2147483770"/>
          </pc:sldLayoutMkLst>
        </pc:sldLayoutChg>
        <pc:sldLayoutChg chg="del">
          <pc:chgData name="Anderson, Scot W. (C&amp;S / Denver)" userId="c00f4969-b214-4a09-aeb1-29e2e7743073" providerId="ADAL" clId="{22D12D37-4E56-47CD-AAEF-BB5FD4C08CDE}" dt="2024-12-28T23:46:59.487" v="75" actId="2696"/>
          <pc:sldLayoutMkLst>
            <pc:docMk/>
            <pc:sldMasterMk cId="1729479522" sldId="2147483648"/>
            <pc:sldLayoutMk cId="1800784738" sldId="21474837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3C7CDE-6617-30C2-7C2C-EAB5E99761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E1060C-915D-27E5-FDE8-9E4AB1CB96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4BE96B-1EF9-45D4-8635-F6F8CD35B28E}" type="datetimeFigureOut">
              <a:rPr lang="en-US" smtClean="0"/>
              <a:t>1/1/2025</a:t>
            </a:fld>
            <a:endParaRPr lang="en-US"/>
          </a:p>
        </p:txBody>
      </p:sp>
      <p:sp>
        <p:nvSpPr>
          <p:cNvPr id="4" name="Footer Placeholder 3">
            <a:extLst>
              <a:ext uri="{FF2B5EF4-FFF2-40B4-BE49-F238E27FC236}">
                <a16:creationId xmlns:a16="http://schemas.microsoft.com/office/drawing/2014/main" id="{DA718B2F-775F-65A1-09BF-9456CDA092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7B789D-0432-A7D8-E656-CA9FA2F95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486BC4-1D2C-4AD7-93A3-AAAB43FB429F}" type="slidenum">
              <a:rPr lang="en-US" smtClean="0"/>
              <a:t>‹#›</a:t>
            </a:fld>
            <a:endParaRPr lang="en-US"/>
          </a:p>
        </p:txBody>
      </p:sp>
    </p:spTree>
    <p:extLst>
      <p:ext uri="{BB962C8B-B14F-4D97-AF65-F5344CB8AC3E}">
        <p14:creationId xmlns:p14="http://schemas.microsoft.com/office/powerpoint/2010/main" val="401125114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705D4-EEB2-AC4E-B818-2F9E4B526142}"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9C882-8247-3B4B-BFA7-960C18253931}" type="slidenum">
              <a:rPr lang="en-US" smtClean="0"/>
              <a:t>‹#›</a:t>
            </a:fld>
            <a:endParaRPr lang="en-US"/>
          </a:p>
        </p:txBody>
      </p:sp>
    </p:spTree>
    <p:extLst>
      <p:ext uri="{BB962C8B-B14F-4D97-AF65-F5344CB8AC3E}">
        <p14:creationId xmlns:p14="http://schemas.microsoft.com/office/powerpoint/2010/main" val="3680944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www.pcacases.com/web/view/7" TargetMode="External"/><Relationship Id="rId3" Type="http://schemas.openxmlformats.org/officeDocument/2006/relationships/hyperlink" Target="http://www.pbs.org/newshour/updates/5-things-didnt-know-south-china-sea-conflict/" TargetMode="External"/><Relationship Id="rId7" Type="http://schemas.openxmlformats.org/officeDocument/2006/relationships/hyperlink" Target="https://thediplomat.com/2018/01/south-china-sea-us-destroyer-conducts-freedom-of-navigation-operations-near-scarborough-shoa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fas.org/sgp/crs/row/R42784.pdf" TargetMode="External"/><Relationship Id="rId5" Type="http://schemas.openxmlformats.org/officeDocument/2006/relationships/hyperlink" Target="https://www.cfr.org/interactives/chinas-maritime-disputes?cid=otr-marketing_use-china_sea_InfoGuide#!/chinas-maritime-disputes?cid=otr-marketing_use-china_sea_InfoGuide" TargetMode="External"/><Relationship Id="rId10" Type="http://schemas.openxmlformats.org/officeDocument/2006/relationships/hyperlink" Target="http://www.atimes.com/article/china-nearly-done-militarizing-south-china-sea/" TargetMode="External"/><Relationship Id="rId4" Type="http://schemas.openxmlformats.org/officeDocument/2006/relationships/hyperlink" Target="http://www.eia.gov/countries/analysisbriefs/South_China_Sea/south_china_sea.pdf" TargetMode="External"/><Relationship Id="rId9" Type="http://schemas.openxmlformats.org/officeDocument/2006/relationships/hyperlink" Target="https://amti.csis.org/island-tracker/china/"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1</a:t>
            </a:fld>
            <a:endParaRPr lang="en-US"/>
          </a:p>
        </p:txBody>
      </p:sp>
    </p:spTree>
    <p:extLst>
      <p:ext uri="{BB962C8B-B14F-4D97-AF65-F5344CB8AC3E}">
        <p14:creationId xmlns:p14="http://schemas.microsoft.com/office/powerpoint/2010/main" val="280383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10</a:t>
            </a:fld>
            <a:endParaRPr lang="en-US"/>
          </a:p>
        </p:txBody>
      </p:sp>
    </p:spTree>
    <p:extLst>
      <p:ext uri="{BB962C8B-B14F-4D97-AF65-F5344CB8AC3E}">
        <p14:creationId xmlns:p14="http://schemas.microsoft.com/office/powerpoint/2010/main" val="186732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11</a:t>
            </a:fld>
            <a:endParaRPr lang="en-US"/>
          </a:p>
        </p:txBody>
      </p:sp>
    </p:spTree>
    <p:extLst>
      <p:ext uri="{BB962C8B-B14F-4D97-AF65-F5344CB8AC3E}">
        <p14:creationId xmlns:p14="http://schemas.microsoft.com/office/powerpoint/2010/main" val="162729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12</a:t>
            </a:fld>
            <a:endParaRPr lang="en-US"/>
          </a:p>
        </p:txBody>
      </p:sp>
    </p:spTree>
    <p:extLst>
      <p:ext uri="{BB962C8B-B14F-4D97-AF65-F5344CB8AC3E}">
        <p14:creationId xmlns:p14="http://schemas.microsoft.com/office/powerpoint/2010/main" val="199939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13</a:t>
            </a:fld>
            <a:endParaRPr lang="en-US"/>
          </a:p>
        </p:txBody>
      </p:sp>
    </p:spTree>
    <p:extLst>
      <p:ext uri="{BB962C8B-B14F-4D97-AF65-F5344CB8AC3E}">
        <p14:creationId xmlns:p14="http://schemas.microsoft.com/office/powerpoint/2010/main" val="403490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14</a:t>
            </a:fld>
            <a:endParaRPr lang="en-US"/>
          </a:p>
        </p:txBody>
      </p:sp>
    </p:spTree>
    <p:extLst>
      <p:ext uri="{BB962C8B-B14F-4D97-AF65-F5344CB8AC3E}">
        <p14:creationId xmlns:p14="http://schemas.microsoft.com/office/powerpoint/2010/main" val="165894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15</a:t>
            </a:fld>
            <a:endParaRPr lang="en-US"/>
          </a:p>
        </p:txBody>
      </p:sp>
    </p:spTree>
    <p:extLst>
      <p:ext uri="{BB962C8B-B14F-4D97-AF65-F5344CB8AC3E}">
        <p14:creationId xmlns:p14="http://schemas.microsoft.com/office/powerpoint/2010/main" val="2881860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10075"/>
            <a:ext cx="5486400" cy="3600450"/>
          </a:xfrm>
        </p:spPr>
        <p:txBody>
          <a:bodyPr/>
          <a:lstStyle/>
          <a:p>
            <a:endParaRPr lang="en-US" sz="900" dirty="0"/>
          </a:p>
        </p:txBody>
      </p:sp>
      <p:sp>
        <p:nvSpPr>
          <p:cNvPr id="4" name="Slide Number Placeholder 3"/>
          <p:cNvSpPr>
            <a:spLocks noGrp="1"/>
          </p:cNvSpPr>
          <p:nvPr>
            <p:ph type="sldNum" sz="quarter" idx="10"/>
          </p:nvPr>
        </p:nvSpPr>
        <p:spPr/>
        <p:txBody>
          <a:bodyPr/>
          <a:lstStyle/>
          <a:p>
            <a:fld id="{1568731B-022F-4F88-82F1-E8733207E7BB}" type="slidenum">
              <a:rPr lang="en-US" smtClean="0"/>
              <a:t>16</a:t>
            </a:fld>
            <a:endParaRPr lang="en-US" dirty="0"/>
          </a:p>
        </p:txBody>
      </p:sp>
    </p:spTree>
    <p:extLst>
      <p:ext uri="{BB962C8B-B14F-4D97-AF65-F5344CB8AC3E}">
        <p14:creationId xmlns:p14="http://schemas.microsoft.com/office/powerpoint/2010/main" val="195644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17</a:t>
            </a:fld>
            <a:endParaRPr lang="en-US"/>
          </a:p>
        </p:txBody>
      </p:sp>
    </p:spTree>
    <p:extLst>
      <p:ext uri="{BB962C8B-B14F-4D97-AF65-F5344CB8AC3E}">
        <p14:creationId xmlns:p14="http://schemas.microsoft.com/office/powerpoint/2010/main" val="383238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18</a:t>
            </a:fld>
            <a:endParaRPr lang="en-US"/>
          </a:p>
        </p:txBody>
      </p:sp>
    </p:spTree>
    <p:extLst>
      <p:ext uri="{BB962C8B-B14F-4D97-AF65-F5344CB8AC3E}">
        <p14:creationId xmlns:p14="http://schemas.microsoft.com/office/powerpoint/2010/main" val="265171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19</a:t>
            </a:fld>
            <a:endParaRPr lang="en-US"/>
          </a:p>
        </p:txBody>
      </p:sp>
    </p:spTree>
    <p:extLst>
      <p:ext uri="{BB962C8B-B14F-4D97-AF65-F5344CB8AC3E}">
        <p14:creationId xmlns:p14="http://schemas.microsoft.com/office/powerpoint/2010/main" val="289624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 Stated Policy Scenario</a:t>
            </a:r>
          </a:p>
          <a:p>
            <a:endParaRPr lang="en-US" dirty="0"/>
          </a:p>
          <a:p>
            <a:r>
              <a:rPr lang="en-US" dirty="0"/>
              <a:t>SDS – Sustainable Development Scenario</a:t>
            </a:r>
          </a:p>
        </p:txBody>
      </p:sp>
      <p:sp>
        <p:nvSpPr>
          <p:cNvPr id="4" name="Slide Number Placeholder 3"/>
          <p:cNvSpPr>
            <a:spLocks noGrp="1"/>
          </p:cNvSpPr>
          <p:nvPr>
            <p:ph type="sldNum" sz="quarter" idx="5"/>
          </p:nvPr>
        </p:nvSpPr>
        <p:spPr/>
        <p:txBody>
          <a:bodyPr/>
          <a:lstStyle/>
          <a:p>
            <a:fld id="{1D09C882-8247-3B4B-BFA7-960C18253931}" type="slidenum">
              <a:rPr lang="en-US" smtClean="0"/>
              <a:t>2</a:t>
            </a:fld>
            <a:endParaRPr lang="en-US"/>
          </a:p>
        </p:txBody>
      </p:sp>
    </p:spTree>
    <p:extLst>
      <p:ext uri="{BB962C8B-B14F-4D97-AF65-F5344CB8AC3E}">
        <p14:creationId xmlns:p14="http://schemas.microsoft.com/office/powerpoint/2010/main" val="124989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20</a:t>
            </a:fld>
            <a:endParaRPr lang="en-US"/>
          </a:p>
        </p:txBody>
      </p:sp>
    </p:spTree>
    <p:extLst>
      <p:ext uri="{BB962C8B-B14F-4D97-AF65-F5344CB8AC3E}">
        <p14:creationId xmlns:p14="http://schemas.microsoft.com/office/powerpoint/2010/main" val="3692818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r>
              <a:rPr lang="en-US" sz="1200" b="1" kern="1200" dirty="0">
                <a:solidFill>
                  <a:schemeClr val="tx1"/>
                </a:solidFill>
                <a:effectLst/>
                <a:latin typeface="+mn-lt"/>
                <a:ea typeface="+mn-ea"/>
                <a:cs typeface="+mn-cs"/>
              </a:rPr>
              <a:t>Seafloor Massive Sulfides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Mineralization is also present around deep sea hydrothermal vents along oceanic ridges.  Cold seawater percolates into the seafloor and is warmed by geothermal energy, reaching temperatures in the range of 200 to 400 degrees Celsius.  This heated water becomes buoyant and begins to rise, dissolving metals and sulfides along its return to toward the ocean above, ultimately being expelled through seafloor vents.  As the expelled, mineral-rich fluid mixes with colder seawater, the minerals precipitate and settle in deposits on the seafloor.  Where precipitation occurs rapidly, “chimneys” of mineralization may form, which can then collapse and form sulfide mounds.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21</a:t>
            </a:fld>
            <a:endParaRPr lang="en-US"/>
          </a:p>
        </p:txBody>
      </p:sp>
    </p:spTree>
    <p:extLst>
      <p:ext uri="{BB962C8B-B14F-4D97-AF65-F5344CB8AC3E}">
        <p14:creationId xmlns:p14="http://schemas.microsoft.com/office/powerpoint/2010/main" val="265018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22</a:t>
            </a:fld>
            <a:endParaRPr lang="en-US"/>
          </a:p>
        </p:txBody>
      </p:sp>
    </p:spTree>
    <p:extLst>
      <p:ext uri="{BB962C8B-B14F-4D97-AF65-F5344CB8AC3E}">
        <p14:creationId xmlns:p14="http://schemas.microsoft.com/office/powerpoint/2010/main" val="2939949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r>
              <a:rPr lang="en-US" sz="1200" b="1" kern="1200" dirty="0">
                <a:solidFill>
                  <a:schemeClr val="tx1"/>
                </a:solidFill>
                <a:effectLst/>
                <a:latin typeface="+mn-lt"/>
                <a:ea typeface="+mn-ea"/>
                <a:cs typeface="+mn-cs"/>
              </a:rPr>
              <a:t>Seafloor Massive Sulfides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65% of SMS have been found along mid-ocean ridges, where tectonic plates meet, while another 12% occur along volcanic arcs and 22% occur along </a:t>
            </a:r>
            <a:r>
              <a:rPr lang="en-US" sz="1200" kern="1200" dirty="0" err="1">
                <a:solidFill>
                  <a:schemeClr val="tx1"/>
                </a:solidFill>
                <a:effectLst/>
                <a:latin typeface="+mn-lt"/>
                <a:ea typeface="+mn-ea"/>
                <a:cs typeface="+mn-cs"/>
              </a:rPr>
              <a:t>backarc</a:t>
            </a:r>
            <a:r>
              <a:rPr lang="en-US" sz="1200" kern="1200" dirty="0">
                <a:solidFill>
                  <a:schemeClr val="tx1"/>
                </a:solidFill>
                <a:effectLst/>
                <a:latin typeface="+mn-lt"/>
                <a:ea typeface="+mn-ea"/>
                <a:cs typeface="+mn-cs"/>
              </a:rPr>
              <a:t> spreading areas near tectonic subduction zones.  SMS can be found in every ocean and in some relatively smaller water bodies like the Red Sea and the Mediterranean Sea.</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of 2013, global SMS deposits were estimated to be about 600 million tons, with copper and zinc mass of approximately 30 million tons.  Individual deposits vary greatly in size, a fact that may conclusively determine the economic feasibility (or infeasibility) of mining some deposits.  The economic and technological feasibility of exploring and mining SMS also depends on the depth of the SMS, which, given their position along oceanic ridges, is generally shallower than the depth of polymetallic nodules.</a:t>
            </a:r>
            <a:endParaRPr lang="en-US" sz="1100" kern="1200" dirty="0">
              <a:solidFill>
                <a:schemeClr val="tx1"/>
              </a:solidFill>
              <a:effectLst/>
              <a:latin typeface="+mn-lt"/>
              <a:ea typeface="+mn-ea"/>
              <a:cs typeface="+mn-cs"/>
            </a:endParaRPr>
          </a:p>
          <a:p>
            <a:endParaRPr lang="en-US" dirty="0"/>
          </a:p>
          <a:p>
            <a:r>
              <a:rPr lang="en-US" dirty="0"/>
              <a:t>Depth:  1500 meters to 4000 in the Arctic</a:t>
            </a:r>
          </a:p>
          <a:p>
            <a:endParaRPr lang="en-US" dirty="0"/>
          </a:p>
          <a:p>
            <a:endParaRPr lang="en-US" dirty="0"/>
          </a:p>
          <a:p>
            <a:endParaRPr lang="en-US" dirty="0"/>
          </a:p>
          <a:p>
            <a:r>
              <a:rPr lang="en-US" dirty="0" err="1"/>
              <a:t>Polymetalic</a:t>
            </a:r>
            <a:r>
              <a:rPr lang="en-US" dirty="0"/>
              <a:t> nodules are 3500 at the shallowest; as deep as 6000 m</a:t>
            </a:r>
          </a:p>
        </p:txBody>
      </p:sp>
      <p:sp>
        <p:nvSpPr>
          <p:cNvPr id="4" name="Slide Number Placeholder 3"/>
          <p:cNvSpPr>
            <a:spLocks noGrp="1"/>
          </p:cNvSpPr>
          <p:nvPr>
            <p:ph type="sldNum" sz="quarter" idx="10"/>
          </p:nvPr>
        </p:nvSpPr>
        <p:spPr/>
        <p:txBody>
          <a:bodyPr/>
          <a:lstStyle/>
          <a:p>
            <a:fld id="{1568731B-022F-4F88-82F1-E8733207E7BB}" type="slidenum">
              <a:rPr lang="en-US" smtClean="0"/>
              <a:t>23</a:t>
            </a:fld>
            <a:endParaRPr lang="en-US"/>
          </a:p>
        </p:txBody>
      </p:sp>
    </p:spTree>
    <p:extLst>
      <p:ext uri="{BB962C8B-B14F-4D97-AF65-F5344CB8AC3E}">
        <p14:creationId xmlns:p14="http://schemas.microsoft.com/office/powerpoint/2010/main" val="421309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Cobalt-Rich Crusts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third potential source of seabed mineralization are cobalt-rich crusts (also referred to as ferromanganese crusts). Depending on location and concentration, crusts can contain economically significant quantities of cobalt, nickel, copper, molybdenum, yttrium, tellurium, and rare earths, among other minerals.  </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24</a:t>
            </a:fld>
            <a:endParaRPr lang="en-US" dirty="0"/>
          </a:p>
        </p:txBody>
      </p:sp>
    </p:spTree>
    <p:extLst>
      <p:ext uri="{BB962C8B-B14F-4D97-AF65-F5344CB8AC3E}">
        <p14:creationId xmlns:p14="http://schemas.microsoft.com/office/powerpoint/2010/main" val="2369922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ea typeface="Calibri" panose="020F0502020204030204" pitchFamily="34" charset="0"/>
              </a:rPr>
              <a:t>These crusts generally form on mid-ocean seamounts (undersea mountains formed by volcanic activity) as iron and manganese precipitate out of cold ocean water and deposit on the slopes and summits of the seamounts. Other minerals are then aggregated from the seawater through the process of adsorption.  As with the formation of polymetallic nodules, this process is incredibly slow, occurring at a rate of 1 to 5 millimeters per million years.  Crust formation generally requires that the seamount surface be sediment-free, offering a potential explanation for why crusts form less often on flat seafloor terrain.  Depending on location and concentration, crusts can contain economically significant quantities of cobalt, nickel, copper, molybdenum, yttrium, tellurium, and rare earths, among other minerals.  While cobalt-rich crusts can form at depths between 400 and 4,000 meters, crust thickness and critical mineral concentration vary by depth and location, with the thickest and highest-concentration (and, therefore, the most economically enticing) crusts occurring at depths between 800 and 2,500 meters.  Seamounts (of which there are over 30,000 globally) on which crusts might form are distributed throughout the world’s oceans, but are particularly dense in the Pacific Ocean</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25</a:t>
            </a:fld>
            <a:endParaRPr lang="en-US"/>
          </a:p>
        </p:txBody>
      </p:sp>
    </p:spTree>
    <p:extLst>
      <p:ext uri="{BB962C8B-B14F-4D97-AF65-F5344CB8AC3E}">
        <p14:creationId xmlns:p14="http://schemas.microsoft.com/office/powerpoint/2010/main" val="3086569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Cobalt-Rich Crusts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Seamounts (of which there are over 30,000 globally) on which crusts might form are distributed throughout the world’s oceans, but are particularly dense in the Pacific Ocean.</a:t>
            </a:r>
          </a:p>
          <a:p>
            <a:endParaRPr lang="en-US" dirty="0"/>
          </a:p>
          <a:p>
            <a:pPr marL="0" marR="0">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When compared to the depths at which polymetallic nodules and SMS occur, the relatively shallow depths of economically valuable cobalt-rich crusts means that such crusts are more likely to be found closer to shore, making it more likely such crusts will fall within a coastal nation’s exclusive economic zone (especially with respect to potential Pacific Ocean crusts, many of which are concentrated near the various island nations within Polynesia, Micronesia, and Melanesia) and outside the jurisdiction of the International Seabed Authority, which is described in greater detail in Section V below.</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26</a:t>
            </a:fld>
            <a:endParaRPr lang="en-US"/>
          </a:p>
        </p:txBody>
      </p:sp>
    </p:spTree>
    <p:extLst>
      <p:ext uri="{BB962C8B-B14F-4D97-AF65-F5344CB8AC3E}">
        <p14:creationId xmlns:p14="http://schemas.microsoft.com/office/powerpoint/2010/main" val="115420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Cobalt is really the key here.  Or at least the one overwhelming mineral</a:t>
            </a:r>
          </a:p>
        </p:txBody>
      </p:sp>
      <p:sp>
        <p:nvSpPr>
          <p:cNvPr id="4" name="Slide Number Placeholder 3"/>
          <p:cNvSpPr>
            <a:spLocks noGrp="1"/>
          </p:cNvSpPr>
          <p:nvPr>
            <p:ph type="sldNum" sz="quarter" idx="10"/>
          </p:nvPr>
        </p:nvSpPr>
        <p:spPr/>
        <p:txBody>
          <a:bodyPr/>
          <a:lstStyle/>
          <a:p>
            <a:fld id="{1568731B-022F-4F88-82F1-E8733207E7BB}" type="slidenum">
              <a:rPr lang="en-US" smtClean="0"/>
              <a:t>27</a:t>
            </a:fld>
            <a:endParaRPr lang="en-US"/>
          </a:p>
        </p:txBody>
      </p:sp>
    </p:spTree>
    <p:extLst>
      <p:ext uri="{BB962C8B-B14F-4D97-AF65-F5344CB8AC3E}">
        <p14:creationId xmlns:p14="http://schemas.microsoft.com/office/powerpoint/2010/main" val="620576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respect to recovery of polymetallic nodules, The Metals Company, a mining firm focused on making such operations economically feasible, describes its nodule mining process as follows:</a:t>
            </a:r>
          </a:p>
        </p:txBody>
      </p:sp>
      <p:sp>
        <p:nvSpPr>
          <p:cNvPr id="4" name="Slide Number Placeholder 3"/>
          <p:cNvSpPr>
            <a:spLocks noGrp="1"/>
          </p:cNvSpPr>
          <p:nvPr>
            <p:ph type="sldNum" sz="quarter" idx="10"/>
          </p:nvPr>
        </p:nvSpPr>
        <p:spPr/>
        <p:txBody>
          <a:bodyPr/>
          <a:lstStyle/>
          <a:p>
            <a:fld id="{1568731B-022F-4F88-82F1-E8733207E7BB}" type="slidenum">
              <a:rPr lang="en-US" smtClean="0"/>
              <a:t>28</a:t>
            </a:fld>
            <a:endParaRPr lang="en-US"/>
          </a:p>
        </p:txBody>
      </p:sp>
    </p:spTree>
    <p:extLst>
      <p:ext uri="{BB962C8B-B14F-4D97-AF65-F5344CB8AC3E}">
        <p14:creationId xmlns:p14="http://schemas.microsoft.com/office/powerpoint/2010/main" val="3006825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Deep-Sea Mining Methods</a:t>
            </a:r>
          </a:p>
          <a:p>
            <a:r>
              <a:rPr lang="en-US" dirty="0"/>
              <a:t>Regardless of whether operations target polymetallic nodules, SMS, or cobalt-rich crusts, all deep-sea mining activities currently share three characteristics: a collector system, a lifting system, and support vessels.   </a:t>
            </a:r>
          </a:p>
          <a:p>
            <a:endParaRPr lang="en-US" dirty="0"/>
          </a:p>
          <a:p>
            <a:r>
              <a:rPr lang="en-US" dirty="0"/>
              <a:t>With respect to recovery of polymetallic nodules, The Metals Company, a mining firm focused on making such operations economically feasible, describes its nodule mining process as follows:</a:t>
            </a:r>
          </a:p>
          <a:p>
            <a:r>
              <a:rPr lang="en-US" dirty="0"/>
              <a:t>Our production process begins with the collector, designed to collect polymetallic nodules from the abyssal seafloor. Over 90% of the entrained sediment is expected to be separated from the nodules inside the collector and discharged behind it, with most sediment settling back to the seafloor within a few hundred meters. From the collector, nodules travel up a riser system to our production vessel. Once aboard, nodules get dewatered and residual water, sediment and nodule fines will be returned below the photic zone to a depth scientifically chosen to have minimal impact on the collection area. </a:t>
            </a:r>
          </a:p>
        </p:txBody>
      </p:sp>
      <p:sp>
        <p:nvSpPr>
          <p:cNvPr id="4" name="Slide Number Placeholder 3"/>
          <p:cNvSpPr>
            <a:spLocks noGrp="1"/>
          </p:cNvSpPr>
          <p:nvPr>
            <p:ph type="sldNum" sz="quarter" idx="10"/>
          </p:nvPr>
        </p:nvSpPr>
        <p:spPr/>
        <p:txBody>
          <a:bodyPr/>
          <a:lstStyle/>
          <a:p>
            <a:fld id="{1568731B-022F-4F88-82F1-E8733207E7BB}" type="slidenum">
              <a:rPr lang="en-US" smtClean="0"/>
              <a:t>29</a:t>
            </a:fld>
            <a:endParaRPr lang="en-US"/>
          </a:p>
        </p:txBody>
      </p:sp>
    </p:spTree>
    <p:extLst>
      <p:ext uri="{BB962C8B-B14F-4D97-AF65-F5344CB8AC3E}">
        <p14:creationId xmlns:p14="http://schemas.microsoft.com/office/powerpoint/2010/main" val="10618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3</a:t>
            </a:fld>
            <a:endParaRPr lang="en-US"/>
          </a:p>
        </p:txBody>
      </p:sp>
    </p:spTree>
    <p:extLst>
      <p:ext uri="{BB962C8B-B14F-4D97-AF65-F5344CB8AC3E}">
        <p14:creationId xmlns:p14="http://schemas.microsoft.com/office/powerpoint/2010/main" val="419487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30</a:t>
            </a:fld>
            <a:endParaRPr lang="en-US"/>
          </a:p>
        </p:txBody>
      </p:sp>
    </p:spTree>
    <p:extLst>
      <p:ext uri="{BB962C8B-B14F-4D97-AF65-F5344CB8AC3E}">
        <p14:creationId xmlns:p14="http://schemas.microsoft.com/office/powerpoint/2010/main" val="530376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31</a:t>
            </a:fld>
            <a:endParaRPr lang="en-US"/>
          </a:p>
        </p:txBody>
      </p:sp>
    </p:spTree>
    <p:extLst>
      <p:ext uri="{BB962C8B-B14F-4D97-AF65-F5344CB8AC3E}">
        <p14:creationId xmlns:p14="http://schemas.microsoft.com/office/powerpoint/2010/main" val="3332400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32</a:t>
            </a:fld>
            <a:endParaRPr lang="en-US"/>
          </a:p>
        </p:txBody>
      </p:sp>
    </p:spTree>
    <p:extLst>
      <p:ext uri="{BB962C8B-B14F-4D97-AF65-F5344CB8AC3E}">
        <p14:creationId xmlns:p14="http://schemas.microsoft.com/office/powerpoint/2010/main" val="405875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33</a:t>
            </a:fld>
            <a:endParaRPr lang="en-US"/>
          </a:p>
        </p:txBody>
      </p:sp>
    </p:spTree>
    <p:extLst>
      <p:ext uri="{BB962C8B-B14F-4D97-AF65-F5344CB8AC3E}">
        <p14:creationId xmlns:p14="http://schemas.microsoft.com/office/powerpoint/2010/main" val="293618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Processing is a critical element of the feasibility analysis</a:t>
            </a:r>
          </a:p>
        </p:txBody>
      </p:sp>
      <p:sp>
        <p:nvSpPr>
          <p:cNvPr id="4" name="Slide Number Placeholder 3"/>
          <p:cNvSpPr>
            <a:spLocks noGrp="1"/>
          </p:cNvSpPr>
          <p:nvPr>
            <p:ph type="sldNum" sz="quarter" idx="10"/>
          </p:nvPr>
        </p:nvSpPr>
        <p:spPr/>
        <p:txBody>
          <a:bodyPr/>
          <a:lstStyle/>
          <a:p>
            <a:fld id="{1568731B-022F-4F88-82F1-E8733207E7BB}" type="slidenum">
              <a:rPr lang="en-US" smtClean="0"/>
              <a:t>34</a:t>
            </a:fld>
            <a:endParaRPr lang="en-US"/>
          </a:p>
        </p:txBody>
      </p:sp>
    </p:spTree>
    <p:extLst>
      <p:ext uri="{BB962C8B-B14F-4D97-AF65-F5344CB8AC3E}">
        <p14:creationId xmlns:p14="http://schemas.microsoft.com/office/powerpoint/2010/main" val="124198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Dutch ships attack and capture Portuguese ship loaded with booty – the Santa Catarina.  Near modern Singapore.</a:t>
            </a:r>
          </a:p>
          <a:p>
            <a:endParaRPr lang="en-US" dirty="0"/>
          </a:p>
          <a:p>
            <a:r>
              <a:rPr lang="en-US" dirty="0"/>
              <a:t>Arguably an act of piracy, but Grotius develops his theory to justify the act because the Portuguese were controlling the high seas and the spice trade – in violation of the law of the sea.</a:t>
            </a:r>
          </a:p>
        </p:txBody>
      </p:sp>
      <p:sp>
        <p:nvSpPr>
          <p:cNvPr id="4" name="Slide Number Placeholder 3"/>
          <p:cNvSpPr>
            <a:spLocks noGrp="1"/>
          </p:cNvSpPr>
          <p:nvPr>
            <p:ph type="sldNum" sz="quarter" idx="5"/>
          </p:nvPr>
        </p:nvSpPr>
        <p:spPr/>
        <p:txBody>
          <a:bodyPr/>
          <a:lstStyle/>
          <a:p>
            <a:fld id="{1D09C882-8247-3B4B-BFA7-960C18253931}" type="slidenum">
              <a:rPr lang="en-US" smtClean="0"/>
              <a:t>35</a:t>
            </a:fld>
            <a:endParaRPr lang="en-US"/>
          </a:p>
        </p:txBody>
      </p:sp>
    </p:spTree>
    <p:extLst>
      <p:ext uri="{BB962C8B-B14F-4D97-AF65-F5344CB8AC3E}">
        <p14:creationId xmlns:p14="http://schemas.microsoft.com/office/powerpoint/2010/main" val="1685063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36</a:t>
            </a:fld>
            <a:endParaRPr lang="en-US"/>
          </a:p>
        </p:txBody>
      </p:sp>
    </p:spTree>
    <p:extLst>
      <p:ext uri="{BB962C8B-B14F-4D97-AF65-F5344CB8AC3E}">
        <p14:creationId xmlns:p14="http://schemas.microsoft.com/office/powerpoint/2010/main" val="2792892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37</a:t>
            </a:fld>
            <a:endParaRPr lang="en-US"/>
          </a:p>
        </p:txBody>
      </p:sp>
    </p:spTree>
    <p:extLst>
      <p:ext uri="{BB962C8B-B14F-4D97-AF65-F5344CB8AC3E}">
        <p14:creationId xmlns:p14="http://schemas.microsoft.com/office/powerpoint/2010/main" val="1670055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The UNCLOS allocation of jurisdiction starts on the land and moves seaward. The boundary where the land ends and the territorial sea begins, as defined by the low water line on the coast, is described in UNCLOS as the “baseline.” Setting the baseline may be affected by the nuances of reefs and bays and river mouths.</a:t>
            </a:r>
          </a:p>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A coastal State may exercise some control over a “contiguous zone,” which may not be greater than 24 miles from the baseline. Within the contiguous zone, a coastal State may enforce “its customs, fiscal, immigration or sanitary laws and regulations.”</a:t>
            </a:r>
          </a:p>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	A coastal State retains some jurisdiction over its exclusive economic zone (EEZ). Those rights include the development of natural resources (living and non-living) and the use of currents and wind for energy production. The EEZ can extend 200 miles from the baseline. A coastal State may also exercise jurisdiction over resource development beyond the EEZ where its continental shelf extends past the 200-mile limit of the EEZ. A coastal State has the sovereign right to explore and exploit natural resources on its continental shelf. The “continental shelf” is the portion of the seabed that is “the natural prolongation of [a State’s] land territory to the outer edge of the continental margin.” The “continental margin,” in turn, “comprises the submerged prolongation of the land mass of the coastal State, and consists of the seabed and subsoil of the shelf, the slope and the rise. It does not include the deep ocean floor with its oceanic ridges or the subsoil thereof.” </a:t>
            </a:r>
          </a:p>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900" dirty="0"/>
          </a:p>
        </p:txBody>
      </p:sp>
      <p:sp>
        <p:nvSpPr>
          <p:cNvPr id="4" name="Slide Number Placeholder 3"/>
          <p:cNvSpPr>
            <a:spLocks noGrp="1"/>
          </p:cNvSpPr>
          <p:nvPr>
            <p:ph type="sldNum" sz="quarter" idx="5"/>
          </p:nvPr>
        </p:nvSpPr>
        <p:spPr/>
        <p:txBody>
          <a:bodyPr/>
          <a:lstStyle/>
          <a:p>
            <a:fld id="{1D09C882-8247-3B4B-BFA7-960C18253931}" type="slidenum">
              <a:rPr lang="en-US" smtClean="0"/>
              <a:t>38</a:t>
            </a:fld>
            <a:endParaRPr lang="en-US"/>
          </a:p>
        </p:txBody>
      </p:sp>
    </p:spTree>
    <p:extLst>
      <p:ext uri="{BB962C8B-B14F-4D97-AF65-F5344CB8AC3E}">
        <p14:creationId xmlns:p14="http://schemas.microsoft.com/office/powerpoint/2010/main" val="3799578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800" dirty="0">
                <a:effectLst/>
                <a:latin typeface="Times New Roman" panose="02020603050405020304" pitchFamily="18" charset="0"/>
                <a:ea typeface="Yu Mincho" panose="02020400000000000000" pitchFamily="18" charset="-128"/>
                <a:cs typeface="Times New Roman" panose="02020603050405020304" pitchFamily="18" charset="0"/>
              </a:rPr>
              <a:t>A State is required to determine the outer edge of its continental margin and can map it using straight lines of no more than 60 nautical miles. When making this determination, a State has the option of using one of two tests for determining the continental margin: the Gardiner formula or a modified version of the Hedberg proposal. In most circumstances, the continental margin slopes gently away from land, and then slopes down more sharply to the seabed. The continent continues below the seabed for some distance. Under the Gardiner formula, the continental margin ends at the outermost point where the thickness of sedimentary rock on the sea floor is at least 1% of the distance from such point to the base of the continental slope. “If the formula is to be applied to a point at, say for example, 100 M from the foot of the slope, the sedimentary thickness at that point should be 1 M thick.” Under the modified Hedberg proposal, the continental margin ends 60 nautical miles from the base of the continental slope. Regardless of the outcome of this calculation, the extended continental shelf may not, for the purposes of UNCLOS, extend beyond either (1) 350 miles from the baseline or (2) 100 miles beyond the point where the ocean depth is 2,500 meters.</a:t>
            </a:r>
          </a:p>
          <a:p>
            <a:pPr marL="0" marR="0" algn="just">
              <a:lnSpc>
                <a:spcPct val="150000"/>
              </a:lnSpc>
              <a:spcBef>
                <a:spcPts val="0"/>
              </a:spcBef>
              <a:spcAft>
                <a:spcPts val="0"/>
              </a:spcAft>
            </a:pPr>
            <a:r>
              <a:rPr lang="en-US" sz="800" dirty="0">
                <a:effectLst/>
                <a:latin typeface="Times New Roman" panose="02020603050405020304" pitchFamily="18" charset="0"/>
                <a:ea typeface="Yu Mincho" panose="02020400000000000000" pitchFamily="18" charset="-128"/>
                <a:cs typeface="Times New Roman" panose="02020603050405020304" pitchFamily="18" charset="0"/>
              </a:rPr>
              <a:t>	Where mineral development occurs beyond the 200-mile EEZ, however, UNCLOS provides that the coastal State must make “payments or contributions in kind” to the ISBA after the first five years of mineral production. The U.S. Extended Continental Shelf Project has as its mission “to establish the full extent of the continental shelf of the United States, consistent with international law.” For the U.S. Department of State, “consistent with international law” means customary international law, as reflected in UNCLOS. Even though the United States is not a party to UNCLOS, it follows the general principles set out in UNCLOS when asserting jurisdiction over its extended continental shelf.</a:t>
            </a:r>
          </a:p>
          <a:p>
            <a:pPr marL="0" marR="0" algn="just">
              <a:lnSpc>
                <a:spcPct val="150000"/>
              </a:lnSpc>
              <a:spcBef>
                <a:spcPts val="0"/>
              </a:spcBef>
              <a:spcAft>
                <a:spcPts val="0"/>
              </a:spcAft>
            </a:pPr>
            <a:r>
              <a:rPr lang="en-US" sz="800" dirty="0">
                <a:effectLst/>
                <a:latin typeface="Times New Roman" panose="02020603050405020304" pitchFamily="18" charset="0"/>
                <a:ea typeface="Yu Mincho" panose="02020400000000000000" pitchFamily="18" charset="-128"/>
                <a:cs typeface="Times New Roman" panose="02020603050405020304" pitchFamily="18" charset="0"/>
              </a:rPr>
              <a:t>	The “high seas” are the parts of the ocean beyond any territorial sea or the EEZ. “The Area” is “the seabed and ocean floor and subsoil thereof, beyond the limits of national jurisdiction.” In other words, the Area is the bottom of the high seas, and it is the Area, and the rules that apply to the Area, that are the current focus of mineral development.</a:t>
            </a:r>
          </a:p>
          <a:p>
            <a:endParaRPr lang="en-US" dirty="0"/>
          </a:p>
        </p:txBody>
      </p:sp>
      <p:sp>
        <p:nvSpPr>
          <p:cNvPr id="4" name="Slide Number Placeholder 3"/>
          <p:cNvSpPr>
            <a:spLocks noGrp="1"/>
          </p:cNvSpPr>
          <p:nvPr>
            <p:ph type="sldNum" sz="quarter" idx="5"/>
          </p:nvPr>
        </p:nvSpPr>
        <p:spPr/>
        <p:txBody>
          <a:bodyPr/>
          <a:lstStyle/>
          <a:p>
            <a:fld id="{1D09C882-8247-3B4B-BFA7-960C18253931}" type="slidenum">
              <a:rPr lang="en-US" smtClean="0"/>
              <a:t>39</a:t>
            </a:fld>
            <a:endParaRPr lang="en-US"/>
          </a:p>
        </p:txBody>
      </p:sp>
    </p:spTree>
    <p:extLst>
      <p:ext uri="{BB962C8B-B14F-4D97-AF65-F5344CB8AC3E}">
        <p14:creationId xmlns:p14="http://schemas.microsoft.com/office/powerpoint/2010/main" val="87287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a:t>
            </a:fld>
            <a:endParaRPr lang="en-US"/>
          </a:p>
        </p:txBody>
      </p:sp>
    </p:spTree>
    <p:extLst>
      <p:ext uri="{BB962C8B-B14F-4D97-AF65-F5344CB8AC3E}">
        <p14:creationId xmlns:p14="http://schemas.microsoft.com/office/powerpoint/2010/main" val="1163839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a:solidFill>
                  <a:srgbClr val="202224"/>
                </a:solidFill>
                <a:effectLst/>
                <a:latin typeface="BBC Reith Serif"/>
              </a:rPr>
              <a:t>Norway has paused its controversial project to open up its seabed for commercial-scale deep-sea mining.</a:t>
            </a:r>
          </a:p>
          <a:p>
            <a:pPr algn="l" fontAlgn="base"/>
            <a:r>
              <a:rPr lang="en-US" b="0" i="0" u="none" strike="noStrike" dirty="0">
                <a:solidFill>
                  <a:srgbClr val="202224"/>
                </a:solidFill>
                <a:effectLst/>
                <a:latin typeface="BBC Reith Serif"/>
              </a:rPr>
              <a:t>Oslo had planned to let companies apply to mine 280,000 sq km (108,000 sq miles) of its waters for precious metals - an area bigger than the size of the UK.</a:t>
            </a:r>
          </a:p>
          <a:p>
            <a:pPr algn="l" fontAlgn="base"/>
            <a:r>
              <a:rPr lang="en-US" b="0" i="0" u="none" strike="noStrike" dirty="0">
                <a:solidFill>
                  <a:srgbClr val="202224"/>
                </a:solidFill>
                <a:effectLst/>
                <a:latin typeface="BBC Reith Serif"/>
              </a:rPr>
              <a:t>The move was blocked after the country’s Socialist Left Party said it would not support the government’s budget unless it scrapped the first licensing round, set for 2025.</a:t>
            </a:r>
          </a:p>
          <a:p>
            <a:endParaRPr lang="en-US" dirty="0"/>
          </a:p>
        </p:txBody>
      </p:sp>
      <p:sp>
        <p:nvSpPr>
          <p:cNvPr id="4" name="Slide Number Placeholder 3"/>
          <p:cNvSpPr>
            <a:spLocks noGrp="1"/>
          </p:cNvSpPr>
          <p:nvPr>
            <p:ph type="sldNum" sz="quarter" idx="5"/>
          </p:nvPr>
        </p:nvSpPr>
        <p:spPr/>
        <p:txBody>
          <a:bodyPr/>
          <a:lstStyle/>
          <a:p>
            <a:fld id="{1D09C882-8247-3B4B-BFA7-960C18253931}" type="slidenum">
              <a:rPr lang="en-US" smtClean="0"/>
              <a:t>40</a:t>
            </a:fld>
            <a:endParaRPr lang="en-US"/>
          </a:p>
        </p:txBody>
      </p:sp>
    </p:spTree>
    <p:extLst>
      <p:ext uri="{BB962C8B-B14F-4D97-AF65-F5344CB8AC3E}">
        <p14:creationId xmlns:p14="http://schemas.microsoft.com/office/powerpoint/2010/main" val="1969441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900" b="0" i="0" dirty="0">
                <a:solidFill>
                  <a:srgbClr val="4B535D"/>
                </a:solidFill>
                <a:effectLst/>
                <a:latin typeface="lemonde-journal"/>
              </a:rPr>
              <a:t>China’s sweeping claims of sovereignty over the sea—and the sea’s estimated 11 billion barrels of untapped </a:t>
            </a:r>
            <a:r>
              <a:rPr lang="en-US" sz="900" b="0" i="0" u="none" strike="noStrike" dirty="0">
                <a:solidFill>
                  <a:srgbClr val="F25D27"/>
                </a:solidFill>
                <a:effectLst/>
                <a:latin typeface="lemonde-journal"/>
                <a:hlinkClick r:id="rId3"/>
              </a:rPr>
              <a:t>oil </a:t>
            </a:r>
            <a:r>
              <a:rPr lang="en-US" sz="900" b="0" i="0" dirty="0">
                <a:solidFill>
                  <a:srgbClr val="4B535D"/>
                </a:solidFill>
                <a:effectLst/>
                <a:latin typeface="lemonde-journal"/>
              </a:rPr>
              <a:t>and 190 trillion cubic feet of </a:t>
            </a:r>
            <a:r>
              <a:rPr lang="en-US" sz="900" b="0" i="0" u="none" strike="noStrike" dirty="0">
                <a:solidFill>
                  <a:srgbClr val="F25D27"/>
                </a:solidFill>
                <a:effectLst/>
                <a:latin typeface="lemonde-journal"/>
                <a:hlinkClick r:id="rId4"/>
              </a:rPr>
              <a:t>natural gas</a:t>
            </a:r>
            <a:r>
              <a:rPr lang="en-US" sz="900" b="0" i="0" dirty="0">
                <a:solidFill>
                  <a:srgbClr val="4B535D"/>
                </a:solidFill>
                <a:effectLst/>
                <a:latin typeface="lemonde-journal"/>
              </a:rPr>
              <a:t>—have antagonized competing claimants Brunei, Indonesia, Malaysia, the Philippines, Taiwan, and Vietnam. As early as the 1970s, countries began to </a:t>
            </a:r>
            <a:r>
              <a:rPr lang="en-US" sz="900" b="0" i="0" u="none" strike="noStrike" dirty="0">
                <a:solidFill>
                  <a:srgbClr val="F25D27"/>
                </a:solidFill>
                <a:effectLst/>
                <a:latin typeface="lemonde-journal"/>
                <a:hlinkClick r:id="rId5"/>
              </a:rPr>
              <a:t>claim </a:t>
            </a:r>
            <a:r>
              <a:rPr lang="en-US" sz="900" b="0" i="0" dirty="0">
                <a:solidFill>
                  <a:srgbClr val="4B535D"/>
                </a:solidFill>
                <a:effectLst/>
                <a:latin typeface="lemonde-journal"/>
              </a:rPr>
              <a:t>islands and various zones in the South China Sea, such as the Spratly Islands, which possess rich natural resources and fishing areas.</a:t>
            </a:r>
          </a:p>
          <a:p>
            <a:pPr algn="l"/>
            <a:r>
              <a:rPr lang="en-US" sz="900" b="0" i="0" u="none" strike="noStrike" dirty="0">
                <a:solidFill>
                  <a:srgbClr val="F25D27"/>
                </a:solidFill>
                <a:effectLst/>
                <a:latin typeface="lemonde-journal"/>
                <a:hlinkClick r:id="rId6"/>
              </a:rPr>
              <a:t>China maintains</a:t>
            </a:r>
            <a:r>
              <a:rPr lang="en-US" sz="900" b="0" i="0" dirty="0">
                <a:solidFill>
                  <a:srgbClr val="4B535D"/>
                </a:solidFill>
                <a:effectLst/>
                <a:latin typeface="lemonde-journal"/>
              </a:rPr>
              <a:t> [PDF] that, under international law, foreign militaries are not able to conduct intelligence-gathering activities, such as reconnaissance flights, in its exclusive economic zone (EEZ). According to the United States, claimant countries, under UN Convention of the Law of the Sea (UNCLOS), should have </a:t>
            </a:r>
            <a:r>
              <a:rPr lang="en-US" sz="900" b="0" i="0" u="none" strike="noStrike" dirty="0">
                <a:solidFill>
                  <a:srgbClr val="F25D27"/>
                </a:solidFill>
                <a:effectLst/>
                <a:latin typeface="lemonde-journal"/>
                <a:hlinkClick r:id="rId7"/>
              </a:rPr>
              <a:t>freedom of navigation</a:t>
            </a:r>
            <a:r>
              <a:rPr lang="en-US" sz="900" b="0" i="0" dirty="0">
                <a:solidFill>
                  <a:srgbClr val="4B535D"/>
                </a:solidFill>
                <a:effectLst/>
                <a:latin typeface="lemonde-journal"/>
              </a:rPr>
              <a:t> through EEZs in the sea and are not required to notify claimants of military activities. In July 2016, the Permanent Court of Arbitration at The Hague issued its ruling on a claim brought against China by the Philippines under UNCLOS, </a:t>
            </a:r>
            <a:r>
              <a:rPr lang="en-US" sz="900" b="0" i="0" u="none" strike="noStrike" dirty="0">
                <a:solidFill>
                  <a:srgbClr val="F25D27"/>
                </a:solidFill>
                <a:effectLst/>
                <a:latin typeface="lemonde-journal"/>
                <a:hlinkClick r:id="rId8"/>
              </a:rPr>
              <a:t>ruling </a:t>
            </a:r>
            <a:r>
              <a:rPr lang="en-US" sz="900" b="0" i="0" dirty="0">
                <a:solidFill>
                  <a:srgbClr val="4B535D"/>
                </a:solidFill>
                <a:effectLst/>
                <a:latin typeface="lemonde-journal"/>
              </a:rPr>
              <a:t>in favor of the Philippines on almost every count. While China is a signatory to the treaty, which established the tribunal, it refuses to accept the court’s authority.</a:t>
            </a:r>
          </a:p>
          <a:p>
            <a:pPr algn="l"/>
            <a:r>
              <a:rPr lang="en-US" sz="900" b="0" i="0" dirty="0">
                <a:solidFill>
                  <a:srgbClr val="4B535D"/>
                </a:solidFill>
                <a:effectLst/>
                <a:latin typeface="lemonde-journal"/>
              </a:rPr>
              <a:t>In recent years, satellite imagery has shown China’s increased efforts to reclaim land in the South China Sea by physically increasing the size of islands or creating new islands altogether. In addition to piling sand onto existing reefs, China has constructed ports, military installations, and airstrips—particularly in the </a:t>
            </a:r>
            <a:r>
              <a:rPr lang="en-US" sz="900" b="0" i="0" u="none" strike="noStrike" dirty="0">
                <a:solidFill>
                  <a:srgbClr val="F25D27"/>
                </a:solidFill>
                <a:effectLst/>
                <a:latin typeface="lemonde-journal"/>
                <a:hlinkClick r:id="rId9"/>
              </a:rPr>
              <a:t>Paracel and Spratly Islands</a:t>
            </a:r>
            <a:r>
              <a:rPr lang="en-US" sz="900" b="0" i="0" dirty="0">
                <a:solidFill>
                  <a:srgbClr val="4B535D"/>
                </a:solidFill>
                <a:effectLst/>
                <a:latin typeface="lemonde-journal"/>
              </a:rPr>
              <a:t>, where it has twenty and seven outposts, respectively. China</a:t>
            </a:r>
          </a:p>
          <a:p>
            <a:r>
              <a:rPr lang="en-US" sz="900" dirty="0">
                <a:solidFill>
                  <a:srgbClr val="4B535D"/>
                </a:solidFill>
                <a:latin typeface="lemonde-journal"/>
              </a:rPr>
              <a:t>has militarized </a:t>
            </a:r>
            <a:r>
              <a:rPr lang="en-US" sz="900" dirty="0">
                <a:solidFill>
                  <a:srgbClr val="F25D27"/>
                </a:solidFill>
                <a:latin typeface="lemonde-journal"/>
                <a:hlinkClick r:id="rId10"/>
              </a:rPr>
              <a:t>Woody Island</a:t>
            </a:r>
            <a:r>
              <a:rPr lang="en-US" sz="900" dirty="0">
                <a:solidFill>
                  <a:srgbClr val="4B535D"/>
                </a:solidFill>
                <a:latin typeface="lemonde-journal"/>
              </a:rPr>
              <a:t> by deploying fighter jets, cruise missiles, and a radar system</a:t>
            </a:r>
            <a:endParaRPr lang="en-US" sz="900" dirty="0"/>
          </a:p>
        </p:txBody>
      </p:sp>
      <p:sp>
        <p:nvSpPr>
          <p:cNvPr id="4" name="Slide Number Placeholder 3"/>
          <p:cNvSpPr>
            <a:spLocks noGrp="1"/>
          </p:cNvSpPr>
          <p:nvPr>
            <p:ph type="sldNum" sz="quarter" idx="5"/>
          </p:nvPr>
        </p:nvSpPr>
        <p:spPr/>
        <p:txBody>
          <a:bodyPr/>
          <a:lstStyle/>
          <a:p>
            <a:fld id="{1D09C882-8247-3B4B-BFA7-960C18253931}" type="slidenum">
              <a:rPr lang="en-US" smtClean="0"/>
              <a:t>41</a:t>
            </a:fld>
            <a:endParaRPr lang="en-US"/>
          </a:p>
        </p:txBody>
      </p:sp>
    </p:spTree>
    <p:extLst>
      <p:ext uri="{BB962C8B-B14F-4D97-AF65-F5344CB8AC3E}">
        <p14:creationId xmlns:p14="http://schemas.microsoft.com/office/powerpoint/2010/main" val="4116055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42</a:t>
            </a:fld>
            <a:endParaRPr lang="en-US"/>
          </a:p>
        </p:txBody>
      </p:sp>
    </p:spTree>
    <p:extLst>
      <p:ext uri="{BB962C8B-B14F-4D97-AF65-F5344CB8AC3E}">
        <p14:creationId xmlns:p14="http://schemas.microsoft.com/office/powerpoint/2010/main" val="259260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The “Enterprise” is intended to be the operational organ of the ISBA, and its specified activities include “the transporting, processing and marketing of minerals recovered from the Area.” The Enterprise can directly engage in mineral development in the Area. The Enterprise can propose a plan of work for mineral resource development in the Area. The Enterprise can also enter into joint ventures with other companies or State actors developing mineral resources in the deep sea.</a:t>
            </a:r>
          </a:p>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	The Part XI Agreement recognizes that the Enterprise is not a fully functioning commercial entity. The Agreement allows the ISBA to perform the functions of the Enterprise. It also provides for the Enterprise to conduct its initial seabed mining operations through joint ventures. Where a contractor has worked in an area, it has a right of first refusal to enter into a joint venture with the Enterprise, and if the Enterprise has not submitted a plan of work for the area, the contractor must nonetheless make a good faith offer to the Enterprise to participate in a joint venture for that area.</a:t>
            </a:r>
          </a:p>
          <a:p>
            <a:pPr marL="0" marR="0" algn="just">
              <a:lnSpc>
                <a:spcPct val="150000"/>
              </a:lnSpc>
              <a:spcBef>
                <a:spcPts val="0"/>
              </a:spcBef>
              <a:spcAft>
                <a:spcPts val="0"/>
              </a:spcAft>
            </a:pPr>
            <a:r>
              <a:rPr lang="en-US" sz="900" dirty="0">
                <a:effectLst/>
                <a:latin typeface="Times New Roman" panose="02020603050405020304" pitchFamily="18" charset="0"/>
                <a:ea typeface="Yu Mincho" panose="02020400000000000000" pitchFamily="18" charset="-128"/>
                <a:cs typeface="Times New Roman" panose="02020603050405020304" pitchFamily="18" charset="0"/>
              </a:rPr>
              <a:t>	There was a push to eliminate the Enterprise during the development of the seabed mining regime, and while the Enterprise remains in place, its operations were curtailed. </a:t>
            </a:r>
          </a:p>
          <a:p>
            <a:endParaRPr lang="en-US" dirty="0"/>
          </a:p>
        </p:txBody>
      </p:sp>
      <p:sp>
        <p:nvSpPr>
          <p:cNvPr id="4" name="Slide Number Placeholder 3"/>
          <p:cNvSpPr>
            <a:spLocks noGrp="1"/>
          </p:cNvSpPr>
          <p:nvPr>
            <p:ph type="sldNum" sz="quarter" idx="5"/>
          </p:nvPr>
        </p:nvSpPr>
        <p:spPr/>
        <p:txBody>
          <a:bodyPr/>
          <a:lstStyle/>
          <a:p>
            <a:fld id="{1D09C882-8247-3B4B-BFA7-960C18253931}" type="slidenum">
              <a:rPr lang="en-US" smtClean="0"/>
              <a:t>43</a:t>
            </a:fld>
            <a:endParaRPr lang="en-US"/>
          </a:p>
        </p:txBody>
      </p:sp>
    </p:spTree>
    <p:extLst>
      <p:ext uri="{BB962C8B-B14F-4D97-AF65-F5344CB8AC3E}">
        <p14:creationId xmlns:p14="http://schemas.microsoft.com/office/powerpoint/2010/main" val="3026662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44</a:t>
            </a:fld>
            <a:endParaRPr lang="en-US"/>
          </a:p>
        </p:txBody>
      </p:sp>
    </p:spTree>
    <p:extLst>
      <p:ext uri="{BB962C8B-B14F-4D97-AF65-F5344CB8AC3E}">
        <p14:creationId xmlns:p14="http://schemas.microsoft.com/office/powerpoint/2010/main" val="3973903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45</a:t>
            </a:fld>
            <a:endParaRPr lang="en-US"/>
          </a:p>
        </p:txBody>
      </p:sp>
    </p:spTree>
    <p:extLst>
      <p:ext uri="{BB962C8B-B14F-4D97-AF65-F5344CB8AC3E}">
        <p14:creationId xmlns:p14="http://schemas.microsoft.com/office/powerpoint/2010/main" val="405666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46</a:t>
            </a:fld>
            <a:endParaRPr lang="en-US"/>
          </a:p>
        </p:txBody>
      </p:sp>
    </p:spTree>
    <p:extLst>
      <p:ext uri="{BB962C8B-B14F-4D97-AF65-F5344CB8AC3E}">
        <p14:creationId xmlns:p14="http://schemas.microsoft.com/office/powerpoint/2010/main" val="4068460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47</a:t>
            </a:fld>
            <a:endParaRPr lang="en-US"/>
          </a:p>
        </p:txBody>
      </p:sp>
    </p:spTree>
    <p:extLst>
      <p:ext uri="{BB962C8B-B14F-4D97-AF65-F5344CB8AC3E}">
        <p14:creationId xmlns:p14="http://schemas.microsoft.com/office/powerpoint/2010/main" val="584816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48</a:t>
            </a:fld>
            <a:endParaRPr lang="en-US"/>
          </a:p>
        </p:txBody>
      </p:sp>
    </p:spTree>
    <p:extLst>
      <p:ext uri="{BB962C8B-B14F-4D97-AF65-F5344CB8AC3E}">
        <p14:creationId xmlns:p14="http://schemas.microsoft.com/office/powerpoint/2010/main" val="1205490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49</a:t>
            </a:fld>
            <a:endParaRPr lang="en-US"/>
          </a:p>
        </p:txBody>
      </p:sp>
    </p:spTree>
    <p:extLst>
      <p:ext uri="{BB962C8B-B14F-4D97-AF65-F5344CB8AC3E}">
        <p14:creationId xmlns:p14="http://schemas.microsoft.com/office/powerpoint/2010/main" val="359645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a:t>
            </a:fld>
            <a:endParaRPr lang="en-US"/>
          </a:p>
        </p:txBody>
      </p:sp>
    </p:spTree>
    <p:extLst>
      <p:ext uri="{BB962C8B-B14F-4D97-AF65-F5344CB8AC3E}">
        <p14:creationId xmlns:p14="http://schemas.microsoft.com/office/powerpoint/2010/main" val="884502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50</a:t>
            </a:fld>
            <a:endParaRPr lang="en-US"/>
          </a:p>
        </p:txBody>
      </p:sp>
    </p:spTree>
    <p:extLst>
      <p:ext uri="{BB962C8B-B14F-4D97-AF65-F5344CB8AC3E}">
        <p14:creationId xmlns:p14="http://schemas.microsoft.com/office/powerpoint/2010/main" val="2619283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51</a:t>
            </a:fld>
            <a:endParaRPr lang="en-US"/>
          </a:p>
        </p:txBody>
      </p:sp>
    </p:spTree>
    <p:extLst>
      <p:ext uri="{BB962C8B-B14F-4D97-AF65-F5344CB8AC3E}">
        <p14:creationId xmlns:p14="http://schemas.microsoft.com/office/powerpoint/2010/main" val="51325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52</a:t>
            </a:fld>
            <a:endParaRPr lang="en-US"/>
          </a:p>
        </p:txBody>
      </p:sp>
    </p:spTree>
    <p:extLst>
      <p:ext uri="{BB962C8B-B14F-4D97-AF65-F5344CB8AC3E}">
        <p14:creationId xmlns:p14="http://schemas.microsoft.com/office/powerpoint/2010/main" val="3142041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53</a:t>
            </a:fld>
            <a:endParaRPr lang="en-US"/>
          </a:p>
        </p:txBody>
      </p:sp>
    </p:spTree>
    <p:extLst>
      <p:ext uri="{BB962C8B-B14F-4D97-AF65-F5344CB8AC3E}">
        <p14:creationId xmlns:p14="http://schemas.microsoft.com/office/powerpoint/2010/main" val="3557816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54</a:t>
            </a:fld>
            <a:endParaRPr lang="en-US"/>
          </a:p>
        </p:txBody>
      </p:sp>
    </p:spTree>
    <p:extLst>
      <p:ext uri="{BB962C8B-B14F-4D97-AF65-F5344CB8AC3E}">
        <p14:creationId xmlns:p14="http://schemas.microsoft.com/office/powerpoint/2010/main" val="3131433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28600" algn="just">
              <a:lnSpc>
                <a:spcPct val="150000"/>
              </a:lnSpc>
              <a:spcBef>
                <a:spcPts val="0"/>
              </a:spcBef>
              <a:spcAft>
                <a:spcPts val="0"/>
              </a:spcAft>
            </a:pPr>
            <a:r>
              <a:rPr lang="en-US" sz="800" dirty="0">
                <a:effectLst/>
                <a:latin typeface="Times New Roman" panose="02020603050405020304" pitchFamily="18" charset="0"/>
                <a:ea typeface="Yu Mincho" panose="02020400000000000000" pitchFamily="18" charset="-128"/>
              </a:rPr>
              <a:t>As of mid-2021, action has been forced under Paragraph 15, requiring draft exploitation regulations to be finalized by July 9, 2023. Specifically, citing Paragraph 15, the President of Nauru, H.E. Mr. Lionel </a:t>
            </a:r>
            <a:r>
              <a:rPr lang="en-US" sz="800" dirty="0" err="1">
                <a:effectLst/>
                <a:latin typeface="Times New Roman" panose="02020603050405020304" pitchFamily="18" charset="0"/>
                <a:ea typeface="Yu Mincho" panose="02020400000000000000" pitchFamily="18" charset="-128"/>
              </a:rPr>
              <a:t>Aingimea</a:t>
            </a:r>
            <a:r>
              <a:rPr lang="en-US" sz="800" dirty="0">
                <a:effectLst/>
                <a:latin typeface="Times New Roman" panose="02020603050405020304" pitchFamily="18" charset="0"/>
                <a:ea typeface="Yu Mincho" panose="02020400000000000000" pitchFamily="18" charset="-128"/>
              </a:rPr>
              <a:t>, sent a letter to the ISBA dated June 25, 2021, requesting adoption of the regulations contemplated by Article 162(o)(ii) of UNCLOS and noting that Nauru Ocean Resources, Inc. (NORI), a subsidiary of The Metals Company sponsored by the Republic of Nauru, would apply for approval of a plan of work in the Area in connection with its deep-sea exploration rights. The ISBA Counsel met from July 10 to July 21,and the ISBA Assembly met from July 24 to July 28, and did not finalize the exploitation regulations.  The Council stated that it intends to continue the elaboration of the exploitation regulations with a view to their adoption at the 30th session of the Authority in 2025, although that 2025 date is an indicative target and not a deadline.</a:t>
            </a:r>
          </a:p>
          <a:p>
            <a:pPr marL="0" marR="0" indent="228600" algn="just">
              <a:lnSpc>
                <a:spcPct val="150000"/>
              </a:lnSpc>
              <a:spcBef>
                <a:spcPts val="0"/>
              </a:spcBef>
              <a:spcAft>
                <a:spcPts val="0"/>
              </a:spcAft>
            </a:pPr>
            <a:r>
              <a:rPr lang="en-US" sz="800" dirty="0">
                <a:effectLst/>
                <a:latin typeface="Times New Roman" panose="02020603050405020304" pitchFamily="18" charset="0"/>
                <a:ea typeface="Yu Mincho" panose="02020400000000000000" pitchFamily="18" charset="-128"/>
                <a:cs typeface="Times New Roman" panose="02020603050405020304" pitchFamily="18" charset="0"/>
              </a:rPr>
              <a:t>Given that Paragraph 15 requires provisional  approval of NORI’s plan of work if the regulations are not complete within two years of its request, NORI has arguably accrued the right to have its plan of work implemented.. The Metals Company, a Vancouver, British Columbia-based deep-sea mining company, could potentially also see corresponding progress through its two other subsidiaries: Tonga Offshore Mining Limited, sponsored by the Kingdom of Tonga, and </a:t>
            </a:r>
            <a:r>
              <a:rPr lang="en-US" sz="800" dirty="0" err="1">
                <a:effectLst/>
                <a:latin typeface="Times New Roman" panose="02020603050405020304" pitchFamily="18" charset="0"/>
                <a:ea typeface="Yu Mincho" panose="02020400000000000000" pitchFamily="18" charset="-128"/>
                <a:cs typeface="Times New Roman" panose="02020603050405020304" pitchFamily="18" charset="0"/>
              </a:rPr>
              <a:t>DeepGreen</a:t>
            </a:r>
            <a:r>
              <a:rPr lang="en-US" sz="800" dirty="0">
                <a:effectLst/>
                <a:latin typeface="Times New Roman" panose="02020603050405020304" pitchFamily="18" charset="0"/>
                <a:ea typeface="Yu Mincho" panose="02020400000000000000" pitchFamily="18" charset="-128"/>
                <a:cs typeface="Times New Roman" panose="02020603050405020304" pitchFamily="18" charset="0"/>
              </a:rPr>
              <a:t> Engineering Pte., Ltd., which has an arrangement with a State-owned company sponsored by the Republic of Kiribati.   The Metals Company issued a statement indicating that NORI will submit its application for approval of its plan of work in July 2024, following the ISBA working session on the regulations scheduled for that month.</a:t>
            </a:r>
          </a:p>
          <a:p>
            <a:pPr marL="0" marR="0" indent="228600" algn="just">
              <a:lnSpc>
                <a:spcPct val="150000"/>
              </a:lnSpc>
              <a:spcBef>
                <a:spcPts val="0"/>
              </a:spcBef>
              <a:spcAft>
                <a:spcPts val="0"/>
              </a:spcAft>
            </a:pPr>
            <a:endParaRPr lang="en-US" sz="900" dirty="0"/>
          </a:p>
        </p:txBody>
      </p:sp>
      <p:sp>
        <p:nvSpPr>
          <p:cNvPr id="4" name="Slide Number Placeholder 3"/>
          <p:cNvSpPr>
            <a:spLocks noGrp="1"/>
          </p:cNvSpPr>
          <p:nvPr>
            <p:ph type="sldNum" sz="quarter" idx="5"/>
          </p:nvPr>
        </p:nvSpPr>
        <p:spPr/>
        <p:txBody>
          <a:bodyPr/>
          <a:lstStyle/>
          <a:p>
            <a:fld id="{1D09C882-8247-3B4B-BFA7-960C18253931}" type="slidenum">
              <a:rPr lang="en-US" smtClean="0"/>
              <a:t>55</a:t>
            </a:fld>
            <a:endParaRPr lang="en-US"/>
          </a:p>
        </p:txBody>
      </p:sp>
    </p:spTree>
    <p:extLst>
      <p:ext uri="{BB962C8B-B14F-4D97-AF65-F5344CB8AC3E}">
        <p14:creationId xmlns:p14="http://schemas.microsoft.com/office/powerpoint/2010/main" val="4174171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56</a:t>
            </a:fld>
            <a:endParaRPr lang="en-US"/>
          </a:p>
        </p:txBody>
      </p:sp>
    </p:spTree>
    <p:extLst>
      <p:ext uri="{BB962C8B-B14F-4D97-AF65-F5344CB8AC3E}">
        <p14:creationId xmlns:p14="http://schemas.microsoft.com/office/powerpoint/2010/main" val="3561950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dirty="0"/>
              <a:t>	The Deep Sea Environment</a:t>
            </a:r>
          </a:p>
          <a:p>
            <a:r>
              <a:rPr lang="en-US" sz="900" dirty="0"/>
              <a:t>The ocean is broadly divided into five zones by depth:</a:t>
            </a:r>
          </a:p>
          <a:p>
            <a:r>
              <a:rPr lang="en-US" sz="900" dirty="0"/>
              <a:t>•	Epipelagic Zone (0-200 meters), or “Sunlight Zone”</a:t>
            </a:r>
          </a:p>
          <a:p>
            <a:r>
              <a:rPr lang="en-US" sz="900" dirty="0"/>
              <a:t>•	Mesopelagic Zone (200-1,000 meters), or “Twilight Zone”</a:t>
            </a:r>
          </a:p>
          <a:p>
            <a:r>
              <a:rPr lang="en-US" sz="900" dirty="0"/>
              <a:t>•	Bathypelagic Zone (1,000-4,000 meters), or “Midnight Zone”</a:t>
            </a:r>
          </a:p>
          <a:p>
            <a:r>
              <a:rPr lang="en-US" sz="900" dirty="0"/>
              <a:t>•	Abyssopelagic Zone (4,000-6,000 meters), which includes the abyssal plain</a:t>
            </a:r>
          </a:p>
          <a:p>
            <a:r>
              <a:rPr lang="en-US" sz="900" dirty="0"/>
              <a:t>•	Hadalpelagic Zone (6,000-11,000 meters), which includes ocean trenches </a:t>
            </a:r>
          </a:p>
        </p:txBody>
      </p:sp>
      <p:sp>
        <p:nvSpPr>
          <p:cNvPr id="4" name="Slide Number Placeholder 3"/>
          <p:cNvSpPr>
            <a:spLocks noGrp="1"/>
          </p:cNvSpPr>
          <p:nvPr>
            <p:ph type="sldNum" sz="quarter" idx="10"/>
          </p:nvPr>
        </p:nvSpPr>
        <p:spPr/>
        <p:txBody>
          <a:bodyPr/>
          <a:lstStyle/>
          <a:p>
            <a:fld id="{1568731B-022F-4F88-82F1-E8733207E7BB}" type="slidenum">
              <a:rPr lang="en-US" smtClean="0"/>
              <a:t>57</a:t>
            </a:fld>
            <a:endParaRPr lang="en-US"/>
          </a:p>
        </p:txBody>
      </p:sp>
    </p:spTree>
    <p:extLst>
      <p:ext uri="{BB962C8B-B14F-4D97-AF65-F5344CB8AC3E}">
        <p14:creationId xmlns:p14="http://schemas.microsoft.com/office/powerpoint/2010/main" val="2022520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7694"/>
            <a:ext cx="5486400" cy="3600450"/>
          </a:xfrm>
        </p:spPr>
        <p:txBody>
          <a:bodyPr/>
          <a:lstStyle/>
          <a:p>
            <a:r>
              <a:rPr lang="en-US" sz="1800" dirty="0">
                <a:effectLst/>
                <a:latin typeface="Times New Roman" panose="02020603050405020304" pitchFamily="18" charset="0"/>
                <a:ea typeface="Calibri" panose="020F0502020204030204" pitchFamily="34" charset="0"/>
              </a:rPr>
              <a:t>As depth increases, so too does water pressure, which ramps up at a rate of 1 atmosphere (14.7 pounds per square inch) per 10 meters of depth.   Temperature generally falls at greater depths, with water temperatures reaching about 39 degrees Fahrenheit in the Bathypelagic Zone. </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58</a:t>
            </a:fld>
            <a:endParaRPr lang="en-US"/>
          </a:p>
        </p:txBody>
      </p:sp>
    </p:spTree>
    <p:extLst>
      <p:ext uri="{BB962C8B-B14F-4D97-AF65-F5344CB8AC3E}">
        <p14:creationId xmlns:p14="http://schemas.microsoft.com/office/powerpoint/2010/main" val="1912423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While ocean currents in shallower ocean zones are largely powered by surface winds, deep sea currents are driven by water temperature and density through the process of thermohaline circulation.   The speed of deep sea currents is usually a mere few centimeters per second, creating a stiller, more stable environment;  surface currents, in contrast, can reach up to 250 centimeters per second, or about 9 kilometers per hour. </a:t>
            </a:r>
          </a:p>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59</a:t>
            </a:fld>
            <a:endParaRPr lang="en-US"/>
          </a:p>
        </p:txBody>
      </p:sp>
    </p:spTree>
    <p:extLst>
      <p:ext uri="{BB962C8B-B14F-4D97-AF65-F5344CB8AC3E}">
        <p14:creationId xmlns:p14="http://schemas.microsoft.com/office/powerpoint/2010/main" val="27922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a:t>
            </a:fld>
            <a:endParaRPr lang="en-US"/>
          </a:p>
        </p:txBody>
      </p:sp>
    </p:spTree>
    <p:extLst>
      <p:ext uri="{BB962C8B-B14F-4D97-AF65-F5344CB8AC3E}">
        <p14:creationId xmlns:p14="http://schemas.microsoft.com/office/powerpoint/2010/main" val="16496040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The environment of the abyssal plain is particularly unique.  While the deep sea floor—which comprises about 70% of the world’s sea floor —has been stereotyped as desert-like,  it can host significant biodiversity.   Some sea life exists in the sea floor sediment (including protozoans, bacteria, and some invertebrate species). </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60</a:t>
            </a:fld>
            <a:endParaRPr lang="en-US"/>
          </a:p>
        </p:txBody>
      </p:sp>
    </p:spTree>
    <p:extLst>
      <p:ext uri="{BB962C8B-B14F-4D97-AF65-F5344CB8AC3E}">
        <p14:creationId xmlns:p14="http://schemas.microsoft.com/office/powerpoint/2010/main" val="3165692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Polymetallic nodules, for example, provide a habitat for deep sea organisms on the abyssal plain such as stalked sponges, soft corals, sea anemones, and barnacles which do not occur on the soft seabed or at shallower depths.   The deep sea Hawaiian Casper octopus has been observed laying eggs on sponge stocks growing off of polymetallic nodules. Research of these sea floor habitats has been limited to date, and these ecosystems are still poorly understood.   Nevertheless, their delicacy is generally acknowledged: because sediment accumulates on the abyssal plain at a rate of about 1 millimeter per millennium,  and polymetallic nodules and cobalt-rich crusts form over the course of millions of years,  any disturbance of the ocean floor could be impossible to undo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61</a:t>
            </a:fld>
            <a:endParaRPr lang="en-US"/>
          </a:p>
        </p:txBody>
      </p:sp>
    </p:spTree>
    <p:extLst>
      <p:ext uri="{BB962C8B-B14F-4D97-AF65-F5344CB8AC3E}">
        <p14:creationId xmlns:p14="http://schemas.microsoft.com/office/powerpoint/2010/main" val="10682576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Hydrothermal vent systems are also home to extensive and unique undersea habitats, characterized by the presence of chemosynthetic bacteria, mollusks, worms, and crustaceans.   The proximity of SMS to these vent systems will require detailed study and planning in connection with seabed mining, which could irreparably harm the biodiversity of these ecosystems.   Cobalt-rich crusts also correspond to unique wildlife habitats because of the seamounts on which the crusts form.</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62</a:t>
            </a:fld>
            <a:endParaRPr lang="en-US"/>
          </a:p>
        </p:txBody>
      </p:sp>
    </p:spTree>
    <p:extLst>
      <p:ext uri="{BB962C8B-B14F-4D97-AF65-F5344CB8AC3E}">
        <p14:creationId xmlns:p14="http://schemas.microsoft.com/office/powerpoint/2010/main" val="3818070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dirty="0"/>
              <a:t>b.	Potential Effects of Sea Floor Disturbance</a:t>
            </a:r>
          </a:p>
          <a:p>
            <a:pPr marL="0" marR="0">
              <a:spcBef>
                <a:spcPts val="0"/>
              </a:spcBef>
              <a:spcAft>
                <a:spcPts val="0"/>
              </a:spcAft>
            </a:pPr>
            <a:r>
              <a:rPr lang="en-US" sz="900" dirty="0"/>
              <a:t>The European Environment Agency and European Commission noted that several activities already physically disturb the seabed habitat, albeit in shallower waters, such as demersal fishing, shipping in shallow waters, finfish aquaculture, port anchorage, dredging, and offshore installations.   These activities produce suspended sediment and cause abrasion of the seabed, redirection of currents, and abnormal turbulence.   Other underwater disturbances include noise from activities at sea, thermal pollution, and artificial light. </a:t>
            </a:r>
            <a:r>
              <a:rPr lang="en-US" sz="900" dirty="0">
                <a:effectLst/>
                <a:ea typeface="Calibri" panose="020F0502020204030204" pitchFamily="34" charset="0"/>
                <a:cs typeface="Times New Roman" panose="02020603050405020304" pitchFamily="18" charset="0"/>
              </a:rPr>
              <a:t>While our knowledge of the environmental effects of deep sea mining is still limited, research to date does offer some initial insights.</a:t>
            </a:r>
          </a:p>
          <a:p>
            <a:pPr marL="0" marR="0">
              <a:spcBef>
                <a:spcPts val="0"/>
              </a:spcBef>
              <a:spcAft>
                <a:spcPts val="0"/>
              </a:spcAft>
            </a:pPr>
            <a:r>
              <a:rPr lang="en-US" sz="900" dirty="0">
                <a:effectLst/>
                <a:ea typeface="Calibri" panose="020F0502020204030204" pitchFamily="34" charset="0"/>
                <a:cs typeface="Times New Roman" panose="02020603050405020304" pitchFamily="18" charset="0"/>
              </a:rPr>
              <a:t>First, when retrieving polymetallic nodules from the sea floor, deep sea collector machines vacuum up roughly the top four inches of seabed, a process that both removes the surface of the seafloor and creates a sediment plume.   Because seafloor sediment accumulates so slowly in the deep sea, attempted restoration of seafloor damage will necessarily be imperfect.   However, initial studies of sediment plumes created by deep sea collectors indicate that plumes from deep sea mining may rise only a short distance above the sea floor, possibly due to the relatively low speed of deep sea currents, and therefore may have a less significant impact on sea floor adjacent to mining activities.   Nevertheless, these plumes could adversely affect delicate seafloor wildlife.</a:t>
            </a:r>
          </a:p>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63</a:t>
            </a:fld>
            <a:endParaRPr lang="en-US"/>
          </a:p>
        </p:txBody>
      </p:sp>
    </p:spTree>
    <p:extLst>
      <p:ext uri="{BB962C8B-B14F-4D97-AF65-F5344CB8AC3E}">
        <p14:creationId xmlns:p14="http://schemas.microsoft.com/office/powerpoint/2010/main" val="1120228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64</a:t>
            </a:fld>
            <a:endParaRPr lang="en-US"/>
          </a:p>
        </p:txBody>
      </p:sp>
    </p:spTree>
    <p:extLst>
      <p:ext uri="{BB962C8B-B14F-4D97-AF65-F5344CB8AC3E}">
        <p14:creationId xmlns:p14="http://schemas.microsoft.com/office/powerpoint/2010/main" val="1084898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65</a:t>
            </a:fld>
            <a:endParaRPr lang="en-US"/>
          </a:p>
        </p:txBody>
      </p:sp>
    </p:spTree>
    <p:extLst>
      <p:ext uri="{BB962C8B-B14F-4D97-AF65-F5344CB8AC3E}">
        <p14:creationId xmlns:p14="http://schemas.microsoft.com/office/powerpoint/2010/main" val="3972717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228600" algn="just">
              <a:lnSpc>
                <a:spcPct val="150000"/>
              </a:lnSpc>
              <a:spcBef>
                <a:spcPts val="0"/>
              </a:spcBef>
              <a:spcAft>
                <a:spcPts val="0"/>
              </a:spcAft>
            </a:pPr>
            <a:r>
              <a:rPr lang="en-US" sz="900" dirty="0">
                <a:effectLst/>
                <a:ea typeface="Yu Mincho" panose="02020400000000000000" pitchFamily="18" charset="-128"/>
              </a:rPr>
              <a:t>In an effort to balance the potential benefits of seabed mining against its potential (and sometimes unanticipated) environmental costs, policy discussions have centered on—and the ISBA has relied upon—the “precautionary principle.” At a high level, the precautionary principle is a more sophisticated rendering of the adage “better safe than sorry.” The principle has been formulated in many ways, some highly restrictive (e.g., applying to threats of harm, shifting burdens of proof to proponents of an activity) and some more permissive (e.g., considering materiality thresholds and permitting cost-benefit analysis of the proposed action). With respect to seabed mining, the directly applicable formulation of the precautionary principle is Principle 15 of the Rio Declaration, described above. This formulation is incorporated into the ISBA’s exploration regulations and is therefore binding on permit-sponsoring nations and the ISBA</a:t>
            </a:r>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66</a:t>
            </a:fld>
            <a:endParaRPr lang="en-US"/>
          </a:p>
        </p:txBody>
      </p:sp>
    </p:spTree>
    <p:extLst>
      <p:ext uri="{BB962C8B-B14F-4D97-AF65-F5344CB8AC3E}">
        <p14:creationId xmlns:p14="http://schemas.microsoft.com/office/powerpoint/2010/main" val="14436033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67</a:t>
            </a:fld>
            <a:endParaRPr lang="en-US"/>
          </a:p>
        </p:txBody>
      </p:sp>
    </p:spTree>
    <p:extLst>
      <p:ext uri="{BB962C8B-B14F-4D97-AF65-F5344CB8AC3E}">
        <p14:creationId xmlns:p14="http://schemas.microsoft.com/office/powerpoint/2010/main" val="726719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7</a:t>
            </a:fld>
            <a:endParaRPr lang="en-US"/>
          </a:p>
        </p:txBody>
      </p:sp>
    </p:spTree>
    <p:extLst>
      <p:ext uri="{BB962C8B-B14F-4D97-AF65-F5344CB8AC3E}">
        <p14:creationId xmlns:p14="http://schemas.microsoft.com/office/powerpoint/2010/main" val="37209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9C882-8247-3B4B-BFA7-960C18253931}" type="slidenum">
              <a:rPr lang="en-US" smtClean="0"/>
              <a:t>8</a:t>
            </a:fld>
            <a:endParaRPr lang="en-US"/>
          </a:p>
        </p:txBody>
      </p:sp>
    </p:spTree>
    <p:extLst>
      <p:ext uri="{BB962C8B-B14F-4D97-AF65-F5344CB8AC3E}">
        <p14:creationId xmlns:p14="http://schemas.microsoft.com/office/powerpoint/2010/main" val="155560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568731B-022F-4F88-82F1-E8733207E7BB}" type="slidenum">
              <a:rPr lang="en-US" smtClean="0"/>
              <a:t>9</a:t>
            </a:fld>
            <a:endParaRPr lang="en-US"/>
          </a:p>
        </p:txBody>
      </p:sp>
    </p:spTree>
    <p:extLst>
      <p:ext uri="{BB962C8B-B14F-4D97-AF65-F5344CB8AC3E}">
        <p14:creationId xmlns:p14="http://schemas.microsoft.com/office/powerpoint/2010/main" val="1574790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576072" y="1678329"/>
            <a:ext cx="11187301" cy="1889507"/>
          </a:xfrm>
        </p:spPr>
        <p:txBody>
          <a:bodyPr anchor="t" anchorCtr="0">
            <a:normAutofit/>
          </a:bodyPr>
          <a:lstStyle>
            <a:lvl1pPr algn="l">
              <a:defRPr sz="5000"/>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576072" y="3659912"/>
            <a:ext cx="11187302" cy="506975"/>
          </a:xfrm>
        </p:spPr>
        <p:txBody>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a:extLst>
              <a:ext uri="{FF2B5EF4-FFF2-40B4-BE49-F238E27FC236}">
                <a16:creationId xmlns:a16="http://schemas.microsoft.com/office/drawing/2014/main" id="{A1C5A4DC-CD90-4B4D-8A02-82028EA0AEA6}"/>
              </a:ext>
            </a:extLst>
          </p:cNvPr>
          <p:cNvSpPr>
            <a:spLocks noGrp="1"/>
          </p:cNvSpPr>
          <p:nvPr>
            <p:ph type="body" sz="quarter" idx="10"/>
          </p:nvPr>
        </p:nvSpPr>
        <p:spPr>
          <a:xfrm>
            <a:off x="576263" y="4325938"/>
            <a:ext cx="5040312" cy="587375"/>
          </a:xfrm>
        </p:spPr>
        <p:txBody>
          <a:bodyPr>
            <a:noAutofit/>
          </a:bodyPr>
          <a:lstStyle>
            <a:lvl1pPr marL="6350" indent="0">
              <a:buNone/>
              <a:tabLst/>
              <a:defRPr sz="1400">
                <a:solidFill>
                  <a:srgbClr val="66717E"/>
                </a:solidFill>
              </a:defRPr>
            </a:lvl1pPr>
            <a:lvl2pPr marL="6350" indent="0">
              <a:buNone/>
              <a:tabLst/>
              <a:defRPr sz="1400"/>
            </a:lvl2pPr>
            <a:lvl3pPr marL="6350" indent="0">
              <a:buNone/>
              <a:tabLst/>
              <a:defRPr sz="1400"/>
            </a:lvl3pPr>
            <a:lvl4pPr marL="6350" indent="0">
              <a:buNone/>
              <a:tabLst/>
              <a:defRPr sz="1400"/>
            </a:lvl4pPr>
            <a:lvl5pPr marL="6350" indent="0">
              <a:buNone/>
              <a:tabLst/>
              <a:defRPr sz="1400"/>
            </a:lvl5pPr>
          </a:lstStyle>
          <a:p>
            <a:pPr lvl="0"/>
            <a:r>
              <a:rPr lang="en-US" dirty="0"/>
              <a:t>Edit Master text styles</a:t>
            </a:r>
          </a:p>
        </p:txBody>
      </p:sp>
    </p:spTree>
    <p:extLst>
      <p:ext uri="{BB962C8B-B14F-4D97-AF65-F5344CB8AC3E}">
        <p14:creationId xmlns:p14="http://schemas.microsoft.com/office/powerpoint/2010/main" val="244279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3DA8-FC5F-6848-8B01-90B8A256FE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9794F9-9395-3048-B40E-C30D0F4C9525}"/>
              </a:ext>
            </a:extLst>
          </p:cNvPr>
          <p:cNvSpPr>
            <a:spLocks noGrp="1"/>
          </p:cNvSpPr>
          <p:nvPr>
            <p:ph type="dt" sz="half" idx="10"/>
          </p:nvPr>
        </p:nvSpPr>
        <p:spPr/>
        <p:txBody>
          <a:bodyPr/>
          <a:lstStyle/>
          <a:p>
            <a:fld id="{ED81F14E-D3AF-CE49-8C27-780EA8F4EEB9}" type="datetime1">
              <a:rPr lang="en-US" smtClean="0"/>
              <a:t>1/1/2025</a:t>
            </a:fld>
            <a:endParaRPr lang="en-US"/>
          </a:p>
        </p:txBody>
      </p:sp>
      <p:sp>
        <p:nvSpPr>
          <p:cNvPr id="4" name="Footer Placeholder 3">
            <a:extLst>
              <a:ext uri="{FF2B5EF4-FFF2-40B4-BE49-F238E27FC236}">
                <a16:creationId xmlns:a16="http://schemas.microsoft.com/office/drawing/2014/main" id="{5DBB7C94-89EB-3644-BDDE-E57DE5850D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485270-500B-C640-ABD4-0A22AD851A67}"/>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233498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9794F9-9395-3048-B40E-C30D0F4C9525}"/>
              </a:ext>
            </a:extLst>
          </p:cNvPr>
          <p:cNvSpPr>
            <a:spLocks noGrp="1"/>
          </p:cNvSpPr>
          <p:nvPr>
            <p:ph type="dt" sz="half" idx="10"/>
          </p:nvPr>
        </p:nvSpPr>
        <p:spPr/>
        <p:txBody>
          <a:bodyPr/>
          <a:lstStyle/>
          <a:p>
            <a:fld id="{ED81F14E-D3AF-CE49-8C27-780EA8F4EEB9}" type="datetime1">
              <a:rPr lang="en-US" smtClean="0"/>
              <a:t>1/1/2025</a:t>
            </a:fld>
            <a:endParaRPr lang="en-US"/>
          </a:p>
        </p:txBody>
      </p:sp>
      <p:sp>
        <p:nvSpPr>
          <p:cNvPr id="4" name="Footer Placeholder 3">
            <a:extLst>
              <a:ext uri="{FF2B5EF4-FFF2-40B4-BE49-F238E27FC236}">
                <a16:creationId xmlns:a16="http://schemas.microsoft.com/office/drawing/2014/main" id="{5DBB7C94-89EB-3644-BDDE-E57DE5850D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485270-500B-C640-ABD4-0A22AD851A67}"/>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248363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Only Yellow White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9794F9-9395-3048-B40E-C30D0F4C9525}"/>
              </a:ext>
            </a:extLst>
          </p:cNvPr>
          <p:cNvSpPr>
            <a:spLocks noGrp="1"/>
          </p:cNvSpPr>
          <p:nvPr>
            <p:ph type="dt" sz="half" idx="10"/>
          </p:nvPr>
        </p:nvSpPr>
        <p:spPr/>
        <p:txBody>
          <a:bodyPr/>
          <a:lstStyle/>
          <a:p>
            <a:fld id="{ED81F14E-D3AF-CE49-8C27-780EA8F4EEB9}" type="datetime1">
              <a:rPr lang="en-US" smtClean="0"/>
              <a:t>1/1/2025</a:t>
            </a:fld>
            <a:endParaRPr lang="en-US"/>
          </a:p>
        </p:txBody>
      </p:sp>
      <p:sp>
        <p:nvSpPr>
          <p:cNvPr id="4" name="Footer Placeholder 3">
            <a:extLst>
              <a:ext uri="{FF2B5EF4-FFF2-40B4-BE49-F238E27FC236}">
                <a16:creationId xmlns:a16="http://schemas.microsoft.com/office/drawing/2014/main" id="{5DBB7C94-89EB-3644-BDDE-E57DE5850D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485270-500B-C640-ABD4-0A22AD851A67}"/>
              </a:ext>
            </a:extLst>
          </p:cNvPr>
          <p:cNvSpPr>
            <a:spLocks noGrp="1"/>
          </p:cNvSpPr>
          <p:nvPr>
            <p:ph type="sldNum" sz="quarter" idx="12"/>
          </p:nvPr>
        </p:nvSpPr>
        <p:spPr/>
        <p:txBody>
          <a:bodyPr/>
          <a:lstStyle/>
          <a:p>
            <a:fld id="{162DE969-D27C-4347-8957-EA8809AE8B2E}" type="slidenum">
              <a:rPr lang="en-US" smtClean="0"/>
              <a:t>‹#›</a:t>
            </a:fld>
            <a:endParaRPr lang="en-US"/>
          </a:p>
        </p:txBody>
      </p:sp>
      <p:pic>
        <p:nvPicPr>
          <p:cNvPr id="7" name="Picture 6">
            <a:extLst>
              <a:ext uri="{FF2B5EF4-FFF2-40B4-BE49-F238E27FC236}">
                <a16:creationId xmlns:a16="http://schemas.microsoft.com/office/drawing/2014/main" id="{8C975E0F-7F6E-F444-831C-53A47B5E9586}"/>
              </a:ext>
            </a:extLst>
          </p:cNvPr>
          <p:cNvPicPr>
            <a:picLocks noChangeAspect="1"/>
          </p:cNvPicPr>
          <p:nvPr userDrawn="1"/>
        </p:nvPicPr>
        <p:blipFill>
          <a:blip r:embed="rId2"/>
          <a:stretch>
            <a:fillRect/>
          </a:stretch>
        </p:blipFill>
        <p:spPr>
          <a:xfrm>
            <a:off x="516590" y="6074975"/>
            <a:ext cx="1828800" cy="558800"/>
          </a:xfrm>
          <a:prstGeom prst="rect">
            <a:avLst/>
          </a:prstGeom>
        </p:spPr>
      </p:pic>
    </p:spTree>
    <p:extLst>
      <p:ext uri="{BB962C8B-B14F-4D97-AF65-F5344CB8AC3E}">
        <p14:creationId xmlns:p14="http://schemas.microsoft.com/office/powerpoint/2010/main" val="297794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AFBA3-6A13-5C4F-A202-30015F05E994}"/>
              </a:ext>
            </a:extLst>
          </p:cNvPr>
          <p:cNvSpPr>
            <a:spLocks noGrp="1"/>
          </p:cNvSpPr>
          <p:nvPr>
            <p:ph type="dt" sz="half" idx="10"/>
          </p:nvPr>
        </p:nvSpPr>
        <p:spPr/>
        <p:txBody>
          <a:bodyPr/>
          <a:lstStyle/>
          <a:p>
            <a:fld id="{CC6FEBB3-6FDC-CD43-BE45-A972FD627875}" type="datetime1">
              <a:rPr lang="en-US" smtClean="0"/>
              <a:t>1/1/2025</a:t>
            </a:fld>
            <a:endParaRPr lang="en-US"/>
          </a:p>
        </p:txBody>
      </p:sp>
      <p:sp>
        <p:nvSpPr>
          <p:cNvPr id="3" name="Footer Placeholder 2">
            <a:extLst>
              <a:ext uri="{FF2B5EF4-FFF2-40B4-BE49-F238E27FC236}">
                <a16:creationId xmlns:a16="http://schemas.microsoft.com/office/drawing/2014/main" id="{D89FC225-3F76-8C4D-B3B1-54A433C6A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C21F4-8E87-AF4D-B9FB-07902FF99D5B}"/>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120557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White Sup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576072" y="1689904"/>
            <a:ext cx="11187301" cy="1203768"/>
          </a:xfrm>
        </p:spPr>
        <p:txBody>
          <a:bodyPr anchor="t" anchorCtr="0">
            <a:normAutofit/>
          </a:bodyPr>
          <a:lstStyle>
            <a:lvl1pPr algn="l">
              <a:defRPr sz="5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576072" y="2893672"/>
            <a:ext cx="11187302" cy="2364128"/>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2555DD19-A490-F547-B65C-C0B2AD8F31FC}"/>
              </a:ext>
            </a:extLst>
          </p:cNvPr>
          <p:cNvPicPr>
            <a:picLocks noChangeAspect="1"/>
          </p:cNvPicPr>
          <p:nvPr userDrawn="1"/>
        </p:nvPicPr>
        <p:blipFill>
          <a:blip r:embed="rId3"/>
          <a:stretch>
            <a:fillRect/>
          </a:stretch>
        </p:blipFill>
        <p:spPr>
          <a:xfrm>
            <a:off x="511048" y="6074975"/>
            <a:ext cx="1828800" cy="558800"/>
          </a:xfrm>
          <a:prstGeom prst="rect">
            <a:avLst/>
          </a:prstGeom>
        </p:spPr>
      </p:pic>
      <p:sp>
        <p:nvSpPr>
          <p:cNvPr id="6" name="Date Placeholder 5">
            <a:extLst>
              <a:ext uri="{FF2B5EF4-FFF2-40B4-BE49-F238E27FC236}">
                <a16:creationId xmlns:a16="http://schemas.microsoft.com/office/drawing/2014/main" id="{5764336B-132D-814C-8054-C6B98C50B449}"/>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7" name="Footer Placeholder 6">
            <a:extLst>
              <a:ext uri="{FF2B5EF4-FFF2-40B4-BE49-F238E27FC236}">
                <a16:creationId xmlns:a16="http://schemas.microsoft.com/office/drawing/2014/main" id="{33FD2186-2519-C344-9DF5-4000EA6D33B6}"/>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628908-2B2D-3E43-8DF5-6D2304B77EF2}"/>
              </a:ext>
            </a:extLst>
          </p:cNvPr>
          <p:cNvSpPr>
            <a:spLocks noGrp="1"/>
          </p:cNvSpPr>
          <p:nvPr>
            <p:ph type="sldNum" sz="quarter" idx="12"/>
          </p:nvPr>
        </p:nvSpPr>
        <p:spPr/>
        <p:txBody>
          <a:bodyPr/>
          <a:lstStyle/>
          <a:p>
            <a:fld id="{162DE969-D27C-4347-8957-EA8809AE8B2E}" type="slidenum">
              <a:rPr lang="en-US" smtClean="0"/>
              <a:pPr/>
              <a:t>‹#›</a:t>
            </a:fld>
            <a:endParaRPr lang="en-US" dirty="0"/>
          </a:p>
        </p:txBody>
      </p:sp>
    </p:spTree>
    <p:extLst>
      <p:ext uri="{BB962C8B-B14F-4D97-AF65-F5344CB8AC3E}">
        <p14:creationId xmlns:p14="http://schemas.microsoft.com/office/powerpoint/2010/main" val="3286510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F796-A954-FE44-85B4-E5F7A8765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D5B14-EACE-4244-A2EE-DB0DC58207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C0EFD-1E02-5B47-A232-5DA017EE9F6B}"/>
              </a:ext>
            </a:extLst>
          </p:cNvPr>
          <p:cNvSpPr>
            <a:spLocks noGrp="1"/>
          </p:cNvSpPr>
          <p:nvPr>
            <p:ph type="dt" sz="half" idx="10"/>
          </p:nvPr>
        </p:nvSpPr>
        <p:spPr/>
        <p:txBody>
          <a:bodyPr/>
          <a:lstStyle/>
          <a:p>
            <a:fld id="{12FA57E3-A4F9-D24D-B5B1-2C982AA34556}" type="datetime1">
              <a:rPr lang="en-US" smtClean="0"/>
              <a:t>1/1/2025</a:t>
            </a:fld>
            <a:endParaRPr lang="en-US"/>
          </a:p>
        </p:txBody>
      </p:sp>
      <p:sp>
        <p:nvSpPr>
          <p:cNvPr id="5" name="Footer Placeholder 4">
            <a:extLst>
              <a:ext uri="{FF2B5EF4-FFF2-40B4-BE49-F238E27FC236}">
                <a16:creationId xmlns:a16="http://schemas.microsoft.com/office/drawing/2014/main" id="{6534A5D6-0EE1-8946-BAB8-2725D4A0D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53F66-EC6A-DA49-BFF0-157A964A5EEB}"/>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194948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48DA-F43B-D146-B8A2-CEA5ACE21EC5}"/>
              </a:ext>
            </a:extLst>
          </p:cNvPr>
          <p:cNvSpPr>
            <a:spLocks noGrp="1"/>
          </p:cNvSpPr>
          <p:nvPr>
            <p:ph type="title"/>
          </p:nvPr>
        </p:nvSpPr>
        <p:spPr>
          <a:xfrm>
            <a:off x="342900" y="1709738"/>
            <a:ext cx="11420474"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902310-52B4-374E-8B8A-0EDD40A833AB}"/>
              </a:ext>
            </a:extLst>
          </p:cNvPr>
          <p:cNvSpPr>
            <a:spLocks noGrp="1"/>
          </p:cNvSpPr>
          <p:nvPr>
            <p:ph type="body" idx="1"/>
          </p:nvPr>
        </p:nvSpPr>
        <p:spPr>
          <a:xfrm>
            <a:off x="342899" y="4589463"/>
            <a:ext cx="114204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ECA68E-4D02-CD47-BA30-4F1110A3EC82}"/>
              </a:ext>
            </a:extLst>
          </p:cNvPr>
          <p:cNvSpPr>
            <a:spLocks noGrp="1"/>
          </p:cNvSpPr>
          <p:nvPr>
            <p:ph type="dt" sz="half" idx="10"/>
          </p:nvPr>
        </p:nvSpPr>
        <p:spPr/>
        <p:txBody>
          <a:bodyPr/>
          <a:lstStyle/>
          <a:p>
            <a:fld id="{FC068458-36B9-B44F-A803-D9456C79DF52}" type="datetime1">
              <a:rPr lang="en-US" smtClean="0"/>
              <a:t>1/1/2025</a:t>
            </a:fld>
            <a:endParaRPr lang="en-US"/>
          </a:p>
        </p:txBody>
      </p:sp>
      <p:sp>
        <p:nvSpPr>
          <p:cNvPr id="5" name="Footer Placeholder 4">
            <a:extLst>
              <a:ext uri="{FF2B5EF4-FFF2-40B4-BE49-F238E27FC236}">
                <a16:creationId xmlns:a16="http://schemas.microsoft.com/office/drawing/2014/main" id="{B62DF8F3-7BB0-A441-984B-316A31DF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1CA4E-5D4A-254B-BEC0-B754193CDBDA}"/>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40548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AB24E-06C9-B34F-A982-B41EE6982F2A}"/>
              </a:ext>
            </a:extLst>
          </p:cNvPr>
          <p:cNvSpPr>
            <a:spLocks noGrp="1"/>
          </p:cNvSpPr>
          <p:nvPr>
            <p:ph sz="half" idx="1"/>
          </p:nvPr>
        </p:nvSpPr>
        <p:spPr>
          <a:xfrm>
            <a:off x="517028" y="1477538"/>
            <a:ext cx="550277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6172200" y="1477538"/>
            <a:ext cx="544372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2462046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or Inf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7AB24E-06C9-B34F-A982-B41EE6982F2A}"/>
              </a:ext>
            </a:extLst>
          </p:cNvPr>
          <p:cNvSpPr>
            <a:spLocks noGrp="1"/>
          </p:cNvSpPr>
          <p:nvPr>
            <p:ph sz="half" idx="1"/>
          </p:nvPr>
        </p:nvSpPr>
        <p:spPr>
          <a:xfrm>
            <a:off x="517027" y="3897920"/>
            <a:ext cx="7636373" cy="2025802"/>
          </a:xfrm>
          <a:solidFill>
            <a:schemeClr val="bg2">
              <a:lumMod val="20000"/>
              <a:lumOff val="80000"/>
            </a:schemeClr>
          </a:solidFill>
        </p:spPr>
        <p:txBody>
          <a:bodyPr lIns="118872" tIns="118872" rIns="118872" bIns="118872" numCol="2">
            <a:normAutofit/>
          </a:bodyPr>
          <a:lstStyle>
            <a:lvl1pPr marL="238125" indent="-238125">
              <a:lnSpc>
                <a:spcPct val="100000"/>
              </a:lnSpc>
              <a:spcBef>
                <a:spcPts val="0"/>
              </a:spcBef>
              <a:spcAft>
                <a:spcPts val="500"/>
              </a:spcAft>
              <a:buClr>
                <a:schemeClr val="accent2"/>
              </a:buClr>
              <a:tabLst/>
              <a:defRPr sz="1600"/>
            </a:lvl1pPr>
            <a:lvl2pPr marL="338137" indent="0">
              <a:buNone/>
              <a:defRPr sz="1500"/>
            </a:lvl2pPr>
            <a:lvl3pPr>
              <a:defRPr sz="1500"/>
            </a:lvl3pPr>
            <a:lvl4pPr>
              <a:defRPr sz="1500"/>
            </a:lvl4pPr>
            <a:lvl5pPr>
              <a:defRPr sz="1500"/>
            </a:lvl5pPr>
          </a:lstStyle>
          <a:p>
            <a:pPr lvl="0"/>
            <a:r>
              <a:rPr lang="en-US" dirty="0"/>
              <a:t>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8368748" y="1900361"/>
            <a:ext cx="3247181" cy="4023361"/>
          </a:xfrm>
        </p:spPr>
        <p:txBody>
          <a:bodyPr>
            <a:normAutofit/>
          </a:bodyPr>
          <a:lstStyle>
            <a:lvl1pPr marL="0" indent="0">
              <a:buNone/>
              <a:defRPr sz="1200"/>
            </a:lvl1pPr>
            <a:lvl2pPr marL="338137" indent="0">
              <a:buNone/>
              <a:defRPr/>
            </a:lvl2pPr>
            <a:lvl3pPr marL="688975" indent="0">
              <a:buNone/>
              <a:defRPr/>
            </a:lvl3pPr>
            <a:lvl4pPr marL="1027112" indent="0">
              <a:buNone/>
              <a:defRPr/>
            </a:lvl4pPr>
            <a:lvl5pPr marL="1377950" indent="0">
              <a:buNone/>
              <a:defRPr/>
            </a:lvl5pPr>
          </a:lstStyle>
          <a:p>
            <a:pPr lvl="0"/>
            <a:endParaRPr lang="en-US" dirty="0"/>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9" name="Text Placeholder 8">
            <a:extLst>
              <a:ext uri="{FF2B5EF4-FFF2-40B4-BE49-F238E27FC236}">
                <a16:creationId xmlns:a16="http://schemas.microsoft.com/office/drawing/2014/main" id="{CB8123F5-896D-FD48-80DC-99F5225B611E}"/>
              </a:ext>
            </a:extLst>
          </p:cNvPr>
          <p:cNvSpPr>
            <a:spLocks noGrp="1"/>
          </p:cNvSpPr>
          <p:nvPr>
            <p:ph type="body" sz="quarter" idx="13"/>
          </p:nvPr>
        </p:nvSpPr>
        <p:spPr>
          <a:xfrm>
            <a:off x="517027" y="1362074"/>
            <a:ext cx="7636373" cy="2424735"/>
          </a:xfrm>
        </p:spPr>
        <p:txBody>
          <a:bodyPr>
            <a:normAutofit/>
          </a:bodyPr>
          <a:lstStyle>
            <a:lvl1pPr marL="0" indent="0">
              <a:buNone/>
              <a:defRPr sz="1600">
                <a:solidFill>
                  <a:schemeClr val="tx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7245EBE1-9235-F948-AE81-D702FE5438AC}"/>
              </a:ext>
            </a:extLst>
          </p:cNvPr>
          <p:cNvCxnSpPr>
            <a:cxnSpLocks/>
          </p:cNvCxnSpPr>
          <p:nvPr userDrawn="1"/>
        </p:nvCxnSpPr>
        <p:spPr>
          <a:xfrm>
            <a:off x="8259417" y="1362074"/>
            <a:ext cx="0" cy="4561648"/>
          </a:xfrm>
          <a:prstGeom prst="line">
            <a:avLst/>
          </a:prstGeom>
          <a:ln w="1016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947-1B11-6448-B788-1F0741B1DDBF}"/>
              </a:ext>
            </a:extLst>
          </p:cNvPr>
          <p:cNvSpPr>
            <a:spLocks noGrp="1"/>
          </p:cNvSpPr>
          <p:nvPr>
            <p:ph type="body" sz="quarter" idx="14"/>
          </p:nvPr>
        </p:nvSpPr>
        <p:spPr>
          <a:xfrm>
            <a:off x="8369300" y="1362075"/>
            <a:ext cx="3246438" cy="457200"/>
          </a:xfrm>
          <a:solidFill>
            <a:schemeClr val="tx1"/>
          </a:solidFill>
        </p:spPr>
        <p:txBody>
          <a:bodyPr lIns="118872" tIns="118872" rIns="118872" bIns="118872">
            <a:normAutofit/>
          </a:bodyPr>
          <a:lstStyle>
            <a:lvl1pPr marL="0" indent="0">
              <a:buNone/>
              <a:defRPr sz="1600" b="1">
                <a:solidFill>
                  <a:schemeClr val="bg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spTree>
    <p:extLst>
      <p:ext uri="{BB962C8B-B14F-4D97-AF65-F5344CB8AC3E}">
        <p14:creationId xmlns:p14="http://schemas.microsoft.com/office/powerpoint/2010/main" val="1761031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or Info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8368748" y="1900362"/>
            <a:ext cx="3247181" cy="1886448"/>
          </a:xfrm>
        </p:spPr>
        <p:txBody>
          <a:bodyPr>
            <a:normAutofit/>
          </a:bodyPr>
          <a:lstStyle>
            <a:lvl1pPr marL="0" indent="0">
              <a:buNone/>
              <a:defRPr sz="1200"/>
            </a:lvl1pPr>
            <a:lvl2pPr marL="338137" indent="0">
              <a:buNone/>
              <a:defRPr/>
            </a:lvl2pPr>
            <a:lvl3pPr marL="688975" indent="0">
              <a:buNone/>
              <a:defRPr/>
            </a:lvl3pPr>
            <a:lvl4pPr marL="1027112" indent="0">
              <a:buNone/>
              <a:defRPr/>
            </a:lvl4pPr>
            <a:lvl5pPr marL="1377950" indent="0">
              <a:buNone/>
              <a:defRPr/>
            </a:lvl5pPr>
          </a:lstStyle>
          <a:p>
            <a:pPr lvl="0"/>
            <a:endParaRPr lang="en-US" dirty="0"/>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9" name="Text Placeholder 8">
            <a:extLst>
              <a:ext uri="{FF2B5EF4-FFF2-40B4-BE49-F238E27FC236}">
                <a16:creationId xmlns:a16="http://schemas.microsoft.com/office/drawing/2014/main" id="{CB8123F5-896D-FD48-80DC-99F5225B611E}"/>
              </a:ext>
            </a:extLst>
          </p:cNvPr>
          <p:cNvSpPr>
            <a:spLocks noGrp="1"/>
          </p:cNvSpPr>
          <p:nvPr>
            <p:ph type="body" sz="quarter" idx="13"/>
          </p:nvPr>
        </p:nvSpPr>
        <p:spPr>
          <a:xfrm>
            <a:off x="517027" y="1362074"/>
            <a:ext cx="7636373" cy="2424735"/>
          </a:xfrm>
        </p:spPr>
        <p:txBody>
          <a:bodyPr>
            <a:normAutofit/>
          </a:bodyPr>
          <a:lstStyle>
            <a:lvl1pPr marL="0" indent="0">
              <a:buNone/>
              <a:defRPr sz="1600">
                <a:solidFill>
                  <a:schemeClr val="tx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7245EBE1-9235-F948-AE81-D702FE5438AC}"/>
              </a:ext>
            </a:extLst>
          </p:cNvPr>
          <p:cNvCxnSpPr>
            <a:cxnSpLocks/>
          </p:cNvCxnSpPr>
          <p:nvPr userDrawn="1"/>
        </p:nvCxnSpPr>
        <p:spPr>
          <a:xfrm>
            <a:off x="8259417" y="1362074"/>
            <a:ext cx="0" cy="4561648"/>
          </a:xfrm>
          <a:prstGeom prst="line">
            <a:avLst/>
          </a:prstGeom>
          <a:ln w="1016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947-1B11-6448-B788-1F0741B1DDBF}"/>
              </a:ext>
            </a:extLst>
          </p:cNvPr>
          <p:cNvSpPr>
            <a:spLocks noGrp="1"/>
          </p:cNvSpPr>
          <p:nvPr>
            <p:ph type="body" sz="quarter" idx="14"/>
          </p:nvPr>
        </p:nvSpPr>
        <p:spPr>
          <a:xfrm>
            <a:off x="8369300" y="1362075"/>
            <a:ext cx="3246438" cy="457200"/>
          </a:xfrm>
          <a:solidFill>
            <a:schemeClr val="tx1"/>
          </a:solidFill>
        </p:spPr>
        <p:txBody>
          <a:bodyPr lIns="118872" tIns="118872" rIns="118872" bIns="118872">
            <a:normAutofit/>
          </a:bodyPr>
          <a:lstStyle>
            <a:lvl1pPr marL="0" indent="0">
              <a:buNone/>
              <a:defRPr sz="1600" b="1">
                <a:solidFill>
                  <a:schemeClr val="bg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sp>
        <p:nvSpPr>
          <p:cNvPr id="12" name="Content Placeholder 2">
            <a:extLst>
              <a:ext uri="{FF2B5EF4-FFF2-40B4-BE49-F238E27FC236}">
                <a16:creationId xmlns:a16="http://schemas.microsoft.com/office/drawing/2014/main" id="{5CAEBE38-8743-544F-A720-792A72958294}"/>
              </a:ext>
            </a:extLst>
          </p:cNvPr>
          <p:cNvSpPr>
            <a:spLocks noGrp="1"/>
          </p:cNvSpPr>
          <p:nvPr>
            <p:ph sz="half" idx="1"/>
          </p:nvPr>
        </p:nvSpPr>
        <p:spPr>
          <a:xfrm>
            <a:off x="517027" y="3897920"/>
            <a:ext cx="7636373" cy="2025802"/>
          </a:xfrm>
          <a:solidFill>
            <a:schemeClr val="bg2">
              <a:lumMod val="20000"/>
              <a:lumOff val="80000"/>
            </a:schemeClr>
          </a:solidFill>
        </p:spPr>
        <p:txBody>
          <a:bodyPr lIns="118872" tIns="118872" rIns="118872" bIns="118872" numCol="2">
            <a:normAutofit/>
          </a:bodyPr>
          <a:lstStyle>
            <a:lvl1pPr marL="238125" indent="-238125">
              <a:lnSpc>
                <a:spcPct val="100000"/>
              </a:lnSpc>
              <a:spcBef>
                <a:spcPts val="0"/>
              </a:spcBef>
              <a:spcAft>
                <a:spcPts val="500"/>
              </a:spcAft>
              <a:buClr>
                <a:schemeClr val="accent2"/>
              </a:buClr>
              <a:tabLst/>
              <a:defRPr sz="1600"/>
            </a:lvl1pPr>
            <a:lvl2pPr marL="338137" indent="0">
              <a:buNone/>
              <a:defRPr sz="1500"/>
            </a:lvl2pPr>
            <a:lvl3pPr>
              <a:defRPr sz="1500"/>
            </a:lvl3pPr>
            <a:lvl4pPr>
              <a:defRPr sz="1500"/>
            </a:lvl4pPr>
            <a:lvl5pPr>
              <a:defRPr sz="1500"/>
            </a:lvl5pPr>
          </a:lstStyle>
          <a:p>
            <a:pPr lvl="0"/>
            <a:r>
              <a:rPr lang="en-US" dirty="0"/>
              <a:t>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10" name="Text Placeholder 9">
            <a:extLst>
              <a:ext uri="{FF2B5EF4-FFF2-40B4-BE49-F238E27FC236}">
                <a16:creationId xmlns:a16="http://schemas.microsoft.com/office/drawing/2014/main" id="{7328BE6B-CBBD-F043-9153-9DB4BE296303}"/>
              </a:ext>
            </a:extLst>
          </p:cNvPr>
          <p:cNvSpPr>
            <a:spLocks noGrp="1"/>
          </p:cNvSpPr>
          <p:nvPr>
            <p:ph type="body" sz="quarter" idx="15"/>
          </p:nvPr>
        </p:nvSpPr>
        <p:spPr>
          <a:xfrm>
            <a:off x="8755063" y="4086970"/>
            <a:ext cx="2566987" cy="1723449"/>
          </a:xfrm>
        </p:spPr>
        <p:txBody>
          <a:bodyPr>
            <a:normAutofit/>
          </a:bodyPr>
          <a:lstStyle>
            <a:lvl1pPr marL="0" indent="0">
              <a:buNone/>
              <a:defRPr sz="1300">
                <a:solidFill>
                  <a:schemeClr val="tx1"/>
                </a:solidFill>
              </a:defRPr>
            </a:lvl1pPr>
            <a:lvl2pPr marL="338137" indent="0">
              <a:buNone/>
              <a:defRPr sz="1300">
                <a:solidFill>
                  <a:schemeClr val="tx1"/>
                </a:solidFill>
              </a:defRPr>
            </a:lvl2pPr>
            <a:lvl3pPr marL="688975" indent="0">
              <a:buNone/>
              <a:defRPr sz="1300">
                <a:solidFill>
                  <a:schemeClr val="tx1"/>
                </a:solidFill>
              </a:defRPr>
            </a:lvl3pPr>
            <a:lvl4pPr marL="1027112" indent="0">
              <a:buNone/>
              <a:defRPr sz="1300">
                <a:solidFill>
                  <a:schemeClr val="tx1"/>
                </a:solidFill>
              </a:defRPr>
            </a:lvl4pPr>
            <a:lvl5pPr marL="1377950" indent="0">
              <a:buNone/>
              <a:defRPr sz="13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18439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576072" y="1678329"/>
            <a:ext cx="11187301" cy="1889507"/>
          </a:xfrm>
        </p:spPr>
        <p:txBody>
          <a:bodyPr anchor="t" anchorCtr="0">
            <a:normAutofit/>
          </a:bodyPr>
          <a:lstStyle>
            <a:lvl1pPr algn="l">
              <a:defRPr sz="5000"/>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576072" y="3659912"/>
            <a:ext cx="11187302" cy="506975"/>
          </a:xfrm>
        </p:spPr>
        <p:txBody>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a:extLst>
              <a:ext uri="{FF2B5EF4-FFF2-40B4-BE49-F238E27FC236}">
                <a16:creationId xmlns:a16="http://schemas.microsoft.com/office/drawing/2014/main" id="{37FA9061-E20B-E340-BC87-E2340949AFAD}"/>
              </a:ext>
            </a:extLst>
          </p:cNvPr>
          <p:cNvSpPr>
            <a:spLocks noGrp="1"/>
          </p:cNvSpPr>
          <p:nvPr>
            <p:ph type="body" sz="quarter" idx="10"/>
          </p:nvPr>
        </p:nvSpPr>
        <p:spPr>
          <a:xfrm>
            <a:off x="576263" y="4368800"/>
            <a:ext cx="3394075" cy="493713"/>
          </a:xfrm>
        </p:spPr>
        <p:txBody>
          <a:bodyPr>
            <a:normAutofit/>
          </a:bodyPr>
          <a:lstStyle>
            <a:lvl1pPr marL="0" marR="0" indent="0" algn="l" defTabSz="914400" rtl="0" eaLnBrk="1" fontAlgn="auto" latinLnBrk="0" hangingPunct="1">
              <a:lnSpc>
                <a:spcPct val="90000"/>
              </a:lnSpc>
              <a:spcBef>
                <a:spcPts val="1000"/>
              </a:spcBef>
              <a:spcAft>
                <a:spcPts val="0"/>
              </a:spcAft>
              <a:buClr>
                <a:srgbClr val="16336D"/>
              </a:buClr>
              <a:buSzTx/>
              <a:buFont typeface="Arial" panose="020B0604020202020204" pitchFamily="34" charset="0"/>
              <a:buNone/>
              <a:tabLst/>
              <a:defRPr sz="1400">
                <a:solidFill>
                  <a:srgbClr val="66717E"/>
                </a:solidFill>
              </a:defRPr>
            </a:lvl1pPr>
          </a:lstStyle>
          <a:p>
            <a:pPr lvl="0"/>
            <a:r>
              <a:rPr lang="en-US" dirty="0"/>
              <a:t>Edit Master text styles</a:t>
            </a:r>
          </a:p>
        </p:txBody>
      </p:sp>
    </p:spTree>
    <p:extLst>
      <p:ext uri="{BB962C8B-B14F-4D97-AF65-F5344CB8AC3E}">
        <p14:creationId xmlns:p14="http://schemas.microsoft.com/office/powerpoint/2010/main" val="2144726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or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8368748" y="1900362"/>
            <a:ext cx="3247181" cy="1886448"/>
          </a:xfrm>
        </p:spPr>
        <p:txBody>
          <a:bodyPr>
            <a:normAutofit/>
          </a:bodyPr>
          <a:lstStyle>
            <a:lvl1pPr marL="0" indent="0">
              <a:buNone/>
              <a:defRPr sz="1200"/>
            </a:lvl1pPr>
            <a:lvl2pPr marL="338137" indent="0">
              <a:buNone/>
              <a:defRPr/>
            </a:lvl2pPr>
            <a:lvl3pPr marL="688975" indent="0">
              <a:buNone/>
              <a:defRPr/>
            </a:lvl3pPr>
            <a:lvl4pPr marL="1027112" indent="0">
              <a:buNone/>
              <a:defRPr/>
            </a:lvl4pPr>
            <a:lvl5pPr marL="1377950" indent="0">
              <a:buNone/>
              <a:defRPr/>
            </a:lvl5pPr>
          </a:lstStyle>
          <a:p>
            <a:pPr lvl="0"/>
            <a:endParaRPr lang="en-US" dirty="0"/>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cxnSp>
        <p:nvCxnSpPr>
          <p:cNvPr id="11" name="Straight Connector 10">
            <a:extLst>
              <a:ext uri="{FF2B5EF4-FFF2-40B4-BE49-F238E27FC236}">
                <a16:creationId xmlns:a16="http://schemas.microsoft.com/office/drawing/2014/main" id="{7245EBE1-9235-F948-AE81-D702FE5438AC}"/>
              </a:ext>
            </a:extLst>
          </p:cNvPr>
          <p:cNvCxnSpPr>
            <a:cxnSpLocks/>
          </p:cNvCxnSpPr>
          <p:nvPr userDrawn="1"/>
        </p:nvCxnSpPr>
        <p:spPr>
          <a:xfrm>
            <a:off x="8259417" y="1362074"/>
            <a:ext cx="0" cy="4561648"/>
          </a:xfrm>
          <a:prstGeom prst="line">
            <a:avLst/>
          </a:prstGeom>
          <a:ln w="1016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947-1B11-6448-B788-1F0741B1DDBF}"/>
              </a:ext>
            </a:extLst>
          </p:cNvPr>
          <p:cNvSpPr>
            <a:spLocks noGrp="1"/>
          </p:cNvSpPr>
          <p:nvPr>
            <p:ph type="body" sz="quarter" idx="14"/>
          </p:nvPr>
        </p:nvSpPr>
        <p:spPr>
          <a:xfrm>
            <a:off x="8369300" y="1362075"/>
            <a:ext cx="3246438" cy="457200"/>
          </a:xfrm>
          <a:solidFill>
            <a:schemeClr val="tx1"/>
          </a:solidFill>
        </p:spPr>
        <p:txBody>
          <a:bodyPr lIns="118872" tIns="118872" rIns="118872" bIns="118872">
            <a:normAutofit/>
          </a:bodyPr>
          <a:lstStyle>
            <a:lvl1pPr marL="0" indent="0">
              <a:buNone/>
              <a:defRPr sz="1600" b="1">
                <a:solidFill>
                  <a:schemeClr val="bg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sp>
        <p:nvSpPr>
          <p:cNvPr id="12" name="Content Placeholder 2">
            <a:extLst>
              <a:ext uri="{FF2B5EF4-FFF2-40B4-BE49-F238E27FC236}">
                <a16:creationId xmlns:a16="http://schemas.microsoft.com/office/drawing/2014/main" id="{5CAEBE38-8743-544F-A720-792A72958294}"/>
              </a:ext>
            </a:extLst>
          </p:cNvPr>
          <p:cNvSpPr>
            <a:spLocks noGrp="1"/>
          </p:cNvSpPr>
          <p:nvPr>
            <p:ph sz="half" idx="1"/>
          </p:nvPr>
        </p:nvSpPr>
        <p:spPr>
          <a:xfrm>
            <a:off x="517027" y="1362074"/>
            <a:ext cx="7636373" cy="2424736"/>
          </a:xfrm>
          <a:solidFill>
            <a:schemeClr val="bg2">
              <a:lumMod val="20000"/>
              <a:lumOff val="80000"/>
            </a:schemeClr>
          </a:solidFill>
        </p:spPr>
        <p:txBody>
          <a:bodyPr lIns="118872" tIns="118872" rIns="118872" bIns="118872" numCol="2">
            <a:normAutofit/>
          </a:bodyPr>
          <a:lstStyle>
            <a:lvl1pPr marL="238125" indent="-238125">
              <a:lnSpc>
                <a:spcPct val="100000"/>
              </a:lnSpc>
              <a:spcBef>
                <a:spcPts val="0"/>
              </a:spcBef>
              <a:spcAft>
                <a:spcPts val="500"/>
              </a:spcAft>
              <a:buClr>
                <a:schemeClr val="accent2"/>
              </a:buClr>
              <a:tabLst/>
              <a:defRPr sz="1600"/>
            </a:lvl1pPr>
            <a:lvl2pPr marL="338137" indent="0">
              <a:buNone/>
              <a:defRPr sz="1500"/>
            </a:lvl2pPr>
            <a:lvl3pPr>
              <a:defRPr sz="1500"/>
            </a:lvl3pPr>
            <a:lvl4pPr>
              <a:defRPr sz="1500"/>
            </a:lvl4pPr>
            <a:lvl5pPr>
              <a:defRPr sz="1500"/>
            </a:lvl5pPr>
          </a:lstStyle>
          <a:p>
            <a:pPr lvl="0"/>
            <a:r>
              <a:rPr lang="en-US" dirty="0"/>
              <a:t>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10" name="Text Placeholder 9">
            <a:extLst>
              <a:ext uri="{FF2B5EF4-FFF2-40B4-BE49-F238E27FC236}">
                <a16:creationId xmlns:a16="http://schemas.microsoft.com/office/drawing/2014/main" id="{7328BE6B-CBBD-F043-9153-9DB4BE296303}"/>
              </a:ext>
            </a:extLst>
          </p:cNvPr>
          <p:cNvSpPr>
            <a:spLocks noGrp="1"/>
          </p:cNvSpPr>
          <p:nvPr>
            <p:ph type="body" sz="quarter" idx="15"/>
          </p:nvPr>
        </p:nvSpPr>
        <p:spPr>
          <a:xfrm>
            <a:off x="8365435" y="3935896"/>
            <a:ext cx="3250303" cy="1987826"/>
          </a:xfrm>
        </p:spPr>
        <p:txBody>
          <a:bodyPr>
            <a:normAutofit/>
          </a:bodyPr>
          <a:lstStyle>
            <a:lvl1pPr marL="0" indent="0">
              <a:buNone/>
              <a:defRPr sz="1300">
                <a:solidFill>
                  <a:schemeClr val="tx1"/>
                </a:solidFill>
              </a:defRPr>
            </a:lvl1pPr>
            <a:lvl2pPr marL="338137" indent="0">
              <a:buNone/>
              <a:defRPr sz="1300">
                <a:solidFill>
                  <a:schemeClr val="tx1"/>
                </a:solidFill>
              </a:defRPr>
            </a:lvl2pPr>
            <a:lvl3pPr marL="688975" indent="0">
              <a:buNone/>
              <a:defRPr sz="1300">
                <a:solidFill>
                  <a:schemeClr val="tx1"/>
                </a:solidFill>
              </a:defRPr>
            </a:lvl3pPr>
            <a:lvl4pPr marL="1027112" indent="0">
              <a:buNone/>
              <a:defRPr sz="1300">
                <a:solidFill>
                  <a:schemeClr val="tx1"/>
                </a:solidFill>
              </a:defRPr>
            </a:lvl4pPr>
            <a:lvl5pPr marL="1377950" indent="0">
              <a:buNone/>
              <a:defRPr sz="1300">
                <a:solidFill>
                  <a:schemeClr val="tx1"/>
                </a:solidFill>
              </a:defRPr>
            </a:lvl5pPr>
          </a:lstStyle>
          <a:p>
            <a:pPr lvl="0"/>
            <a:r>
              <a:rPr lang="en-US" dirty="0"/>
              <a:t>Edit Master text styles</a:t>
            </a:r>
          </a:p>
        </p:txBody>
      </p:sp>
      <p:sp>
        <p:nvSpPr>
          <p:cNvPr id="13" name="Text Placeholder 9">
            <a:extLst>
              <a:ext uri="{FF2B5EF4-FFF2-40B4-BE49-F238E27FC236}">
                <a16:creationId xmlns:a16="http://schemas.microsoft.com/office/drawing/2014/main" id="{C8D10189-EC12-FF4E-B545-D9EB4A4DCB2F}"/>
              </a:ext>
            </a:extLst>
          </p:cNvPr>
          <p:cNvSpPr>
            <a:spLocks noGrp="1"/>
          </p:cNvSpPr>
          <p:nvPr>
            <p:ph type="body" sz="quarter" idx="16"/>
          </p:nvPr>
        </p:nvSpPr>
        <p:spPr>
          <a:xfrm>
            <a:off x="874643" y="4238045"/>
            <a:ext cx="6965343" cy="1562231"/>
          </a:xfrm>
        </p:spPr>
        <p:txBody>
          <a:bodyPr>
            <a:normAutofit/>
          </a:bodyPr>
          <a:lstStyle>
            <a:lvl1pPr marL="0" indent="0">
              <a:buNone/>
              <a:defRPr sz="1300">
                <a:solidFill>
                  <a:schemeClr val="tx1"/>
                </a:solidFill>
              </a:defRPr>
            </a:lvl1pPr>
            <a:lvl2pPr marL="338137" indent="0">
              <a:buNone/>
              <a:defRPr sz="1300">
                <a:solidFill>
                  <a:schemeClr val="tx1"/>
                </a:solidFill>
              </a:defRPr>
            </a:lvl2pPr>
            <a:lvl3pPr marL="688975" indent="0">
              <a:buNone/>
              <a:defRPr sz="1300">
                <a:solidFill>
                  <a:schemeClr val="tx1"/>
                </a:solidFill>
              </a:defRPr>
            </a:lvl3pPr>
            <a:lvl4pPr marL="1027112" indent="0">
              <a:buNone/>
              <a:defRPr sz="1300">
                <a:solidFill>
                  <a:schemeClr val="tx1"/>
                </a:solidFill>
              </a:defRPr>
            </a:lvl4pPr>
            <a:lvl5pPr marL="1377950" indent="0">
              <a:buNone/>
              <a:defRPr sz="13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2060832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rvice w/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773DB7-F6EB-CA4B-9A73-0F678857A2E6}"/>
              </a:ext>
            </a:extLst>
          </p:cNvPr>
          <p:cNvSpPr>
            <a:spLocks noGrp="1"/>
          </p:cNvSpPr>
          <p:nvPr>
            <p:ph type="pic" sz="quarter" idx="14"/>
          </p:nvPr>
        </p:nvSpPr>
        <p:spPr>
          <a:xfrm>
            <a:off x="8259763" y="1072057"/>
            <a:ext cx="3932237" cy="4851665"/>
          </a:xfrm>
        </p:spPr>
        <p:txBody>
          <a:bodyPr/>
          <a:lstStyle/>
          <a:p>
            <a:endParaRPr lang="en-US"/>
          </a:p>
        </p:txBody>
      </p:sp>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7AB24E-06C9-B34F-A982-B41EE6982F2A}"/>
              </a:ext>
            </a:extLst>
          </p:cNvPr>
          <p:cNvSpPr>
            <a:spLocks noGrp="1"/>
          </p:cNvSpPr>
          <p:nvPr>
            <p:ph sz="half" idx="1"/>
          </p:nvPr>
        </p:nvSpPr>
        <p:spPr>
          <a:xfrm>
            <a:off x="517027" y="3897920"/>
            <a:ext cx="7636373" cy="2025802"/>
          </a:xfrm>
          <a:solidFill>
            <a:schemeClr val="bg2">
              <a:lumMod val="20000"/>
              <a:lumOff val="80000"/>
            </a:schemeClr>
          </a:solidFill>
        </p:spPr>
        <p:txBody>
          <a:bodyPr lIns="118872" tIns="118872" rIns="118872" bIns="118872" numCol="2">
            <a:normAutofit/>
          </a:bodyPr>
          <a:lstStyle>
            <a:lvl1pPr marL="238125" indent="-238125">
              <a:lnSpc>
                <a:spcPct val="100000"/>
              </a:lnSpc>
              <a:spcBef>
                <a:spcPts val="0"/>
              </a:spcBef>
              <a:spcAft>
                <a:spcPts val="500"/>
              </a:spcAft>
              <a:buClr>
                <a:schemeClr val="accent2"/>
              </a:buClr>
              <a:tabLst/>
              <a:defRPr sz="1600"/>
            </a:lvl1pPr>
            <a:lvl2pPr marL="338137" indent="0">
              <a:buNone/>
              <a:defRPr sz="1500"/>
            </a:lvl2pPr>
            <a:lvl3pPr>
              <a:defRPr sz="1500"/>
            </a:lvl3pPr>
            <a:lvl4pPr>
              <a:defRPr sz="1500"/>
            </a:lvl4pPr>
            <a:lvl5pPr>
              <a:defRPr sz="1500"/>
            </a:lvl5pPr>
          </a:lstStyle>
          <a:p>
            <a:pPr lvl="0"/>
            <a:r>
              <a:rPr lang="en-US" dirty="0"/>
              <a:t>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9" name="Text Placeholder 8">
            <a:extLst>
              <a:ext uri="{FF2B5EF4-FFF2-40B4-BE49-F238E27FC236}">
                <a16:creationId xmlns:a16="http://schemas.microsoft.com/office/drawing/2014/main" id="{CB8123F5-896D-FD48-80DC-99F5225B611E}"/>
              </a:ext>
            </a:extLst>
          </p:cNvPr>
          <p:cNvSpPr>
            <a:spLocks noGrp="1"/>
          </p:cNvSpPr>
          <p:nvPr>
            <p:ph type="body" sz="quarter" idx="13"/>
          </p:nvPr>
        </p:nvSpPr>
        <p:spPr>
          <a:xfrm>
            <a:off x="517027" y="1362074"/>
            <a:ext cx="7636373" cy="2424735"/>
          </a:xfrm>
        </p:spPr>
        <p:txBody>
          <a:bodyPr>
            <a:normAutofit/>
          </a:bodyPr>
          <a:lstStyle>
            <a:lvl1pPr marL="0" indent="0">
              <a:buNone/>
              <a:defRPr sz="1600">
                <a:solidFill>
                  <a:schemeClr val="tx1"/>
                </a:solidFill>
              </a:defRPr>
            </a:lvl1pPr>
            <a:lvl2pPr marL="338137" indent="0">
              <a:buNone/>
              <a:defRPr/>
            </a:lvl2pPr>
            <a:lvl3pPr marL="688975" indent="0">
              <a:buNone/>
              <a:defRPr/>
            </a:lvl3pPr>
            <a:lvl4pPr marL="1027112" indent="0">
              <a:buNone/>
              <a:defRPr/>
            </a:lvl4pPr>
            <a:lvl5pPr marL="1377950" indent="0">
              <a:buNone/>
              <a:defRPr/>
            </a:lvl5pPr>
          </a:lstStyle>
          <a:p>
            <a:pPr lvl="0"/>
            <a:r>
              <a:rPr lang="en-US" dirty="0"/>
              <a:t>Edit Master text styles</a:t>
            </a:r>
          </a:p>
        </p:txBody>
      </p:sp>
    </p:spTree>
    <p:extLst>
      <p:ext uri="{BB962C8B-B14F-4D97-AF65-F5344CB8AC3E}">
        <p14:creationId xmlns:p14="http://schemas.microsoft.com/office/powerpoint/2010/main" val="4246049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AB24E-06C9-B34F-A982-B41EE6982F2A}"/>
              </a:ext>
            </a:extLst>
          </p:cNvPr>
          <p:cNvSpPr>
            <a:spLocks noGrp="1"/>
          </p:cNvSpPr>
          <p:nvPr>
            <p:ph sz="half" idx="1"/>
          </p:nvPr>
        </p:nvSpPr>
        <p:spPr>
          <a:xfrm>
            <a:off x="517028" y="1477538"/>
            <a:ext cx="3657600" cy="4381758"/>
          </a:xfrm>
        </p:spPr>
        <p:txBody>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4237678" y="1477538"/>
            <a:ext cx="3657600" cy="4381758"/>
          </a:xfrm>
        </p:spPr>
        <p:txBody>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8" name="Content Placeholder 3">
            <a:extLst>
              <a:ext uri="{FF2B5EF4-FFF2-40B4-BE49-F238E27FC236}">
                <a16:creationId xmlns:a16="http://schemas.microsoft.com/office/drawing/2014/main" id="{DC46C53F-0D1F-344B-81B3-F4F0C9D34BDA}"/>
              </a:ext>
            </a:extLst>
          </p:cNvPr>
          <p:cNvSpPr>
            <a:spLocks noGrp="1"/>
          </p:cNvSpPr>
          <p:nvPr>
            <p:ph sz="half" idx="13"/>
          </p:nvPr>
        </p:nvSpPr>
        <p:spPr>
          <a:xfrm>
            <a:off x="7958329" y="1477538"/>
            <a:ext cx="3657600" cy="4381758"/>
          </a:xfrm>
        </p:spPr>
        <p:txBody>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966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0E7690-A907-DA4F-9683-A748F8C77FE4}"/>
              </a:ext>
            </a:extLst>
          </p:cNvPr>
          <p:cNvSpPr>
            <a:spLocks noGrp="1"/>
          </p:cNvSpPr>
          <p:nvPr>
            <p:ph type="body" idx="1"/>
          </p:nvPr>
        </p:nvSpPr>
        <p:spPr>
          <a:xfrm>
            <a:off x="342900" y="1681163"/>
            <a:ext cx="56546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CF1CFF-0C5D-0E4F-B2D2-63615DEC6000}"/>
              </a:ext>
            </a:extLst>
          </p:cNvPr>
          <p:cNvSpPr>
            <a:spLocks noGrp="1"/>
          </p:cNvSpPr>
          <p:nvPr>
            <p:ph sz="half" idx="2"/>
          </p:nvPr>
        </p:nvSpPr>
        <p:spPr>
          <a:xfrm>
            <a:off x="342900" y="2505075"/>
            <a:ext cx="56546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6F9074-4ECF-B947-84A7-977DCE8C7246}"/>
              </a:ext>
            </a:extLst>
          </p:cNvPr>
          <p:cNvSpPr>
            <a:spLocks noGrp="1"/>
          </p:cNvSpPr>
          <p:nvPr>
            <p:ph type="body" sz="quarter" idx="3"/>
          </p:nvPr>
        </p:nvSpPr>
        <p:spPr>
          <a:xfrm>
            <a:off x="6172199" y="1681163"/>
            <a:ext cx="5591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73948-5DBA-5A4D-B265-A9BB0D9C78A8}"/>
              </a:ext>
            </a:extLst>
          </p:cNvPr>
          <p:cNvSpPr>
            <a:spLocks noGrp="1"/>
          </p:cNvSpPr>
          <p:nvPr>
            <p:ph sz="quarter" idx="4"/>
          </p:nvPr>
        </p:nvSpPr>
        <p:spPr>
          <a:xfrm>
            <a:off x="6172200" y="2505075"/>
            <a:ext cx="559117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C46AB9-5623-2047-AFA4-6FE1863AD599}"/>
              </a:ext>
            </a:extLst>
          </p:cNvPr>
          <p:cNvSpPr>
            <a:spLocks noGrp="1"/>
          </p:cNvSpPr>
          <p:nvPr>
            <p:ph type="dt" sz="half" idx="10"/>
          </p:nvPr>
        </p:nvSpPr>
        <p:spPr/>
        <p:txBody>
          <a:bodyPr/>
          <a:lstStyle/>
          <a:p>
            <a:fld id="{3DBA7CB4-B861-284E-A408-78443F319EB2}" type="datetime1">
              <a:rPr lang="en-US" smtClean="0"/>
              <a:t>1/1/2025</a:t>
            </a:fld>
            <a:endParaRPr lang="en-US"/>
          </a:p>
        </p:txBody>
      </p:sp>
      <p:sp>
        <p:nvSpPr>
          <p:cNvPr id="8" name="Footer Placeholder 7">
            <a:extLst>
              <a:ext uri="{FF2B5EF4-FFF2-40B4-BE49-F238E27FC236}">
                <a16:creationId xmlns:a16="http://schemas.microsoft.com/office/drawing/2014/main" id="{A420A2A1-8809-E14A-B02C-6269201060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096B94-9B3D-7F48-978F-60036A491E2F}"/>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10" name="Title 9">
            <a:extLst>
              <a:ext uri="{FF2B5EF4-FFF2-40B4-BE49-F238E27FC236}">
                <a16:creationId xmlns:a16="http://schemas.microsoft.com/office/drawing/2014/main" id="{F6783D85-AC9B-7B4E-B8EE-D88BCF10ED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907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3DA8-FC5F-6848-8B01-90B8A256FE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9794F9-9395-3048-B40E-C30D0F4C9525}"/>
              </a:ext>
            </a:extLst>
          </p:cNvPr>
          <p:cNvSpPr>
            <a:spLocks noGrp="1"/>
          </p:cNvSpPr>
          <p:nvPr>
            <p:ph type="dt" sz="half" idx="10"/>
          </p:nvPr>
        </p:nvSpPr>
        <p:spPr/>
        <p:txBody>
          <a:bodyPr/>
          <a:lstStyle/>
          <a:p>
            <a:fld id="{ED81F14E-D3AF-CE49-8C27-780EA8F4EEB9}" type="datetime1">
              <a:rPr lang="en-US" smtClean="0"/>
              <a:t>1/1/2025</a:t>
            </a:fld>
            <a:endParaRPr lang="en-US"/>
          </a:p>
        </p:txBody>
      </p:sp>
      <p:sp>
        <p:nvSpPr>
          <p:cNvPr id="4" name="Footer Placeholder 3">
            <a:extLst>
              <a:ext uri="{FF2B5EF4-FFF2-40B4-BE49-F238E27FC236}">
                <a16:creationId xmlns:a16="http://schemas.microsoft.com/office/drawing/2014/main" id="{5DBB7C94-89EB-3644-BDDE-E57DE5850D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485270-500B-C640-ABD4-0A22AD851A67}"/>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2825871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Two Bi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D0E-C6BE-9443-BDCF-E51D321A4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F4A2-5205-0941-B299-082932B3A9E0}"/>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4" name="Footer Placeholder 3">
            <a:extLst>
              <a:ext uri="{FF2B5EF4-FFF2-40B4-BE49-F238E27FC236}">
                <a16:creationId xmlns:a16="http://schemas.microsoft.com/office/drawing/2014/main" id="{8494BF2C-06F8-4F47-95B2-68A591F8F1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92D0A2-57AF-7D46-A3C9-A15165AFA75F}"/>
              </a:ext>
            </a:extLst>
          </p:cNvPr>
          <p:cNvSpPr>
            <a:spLocks noGrp="1"/>
          </p:cNvSpPr>
          <p:nvPr>
            <p:ph type="sldNum" sz="quarter" idx="12"/>
          </p:nvPr>
        </p:nvSpPr>
        <p:spPr/>
        <p:txBody>
          <a:bodyPr/>
          <a:lstStyle/>
          <a:p>
            <a:fld id="{162DE969-D27C-4347-8957-EA8809AE8B2E}" type="slidenum">
              <a:rPr lang="en-US" smtClean="0"/>
              <a:pPr/>
              <a:t>‹#›</a:t>
            </a:fld>
            <a:endParaRPr lang="en-US" dirty="0"/>
          </a:p>
        </p:txBody>
      </p:sp>
      <p:sp>
        <p:nvSpPr>
          <p:cNvPr id="9" name="Picture Placeholder 8">
            <a:extLst>
              <a:ext uri="{FF2B5EF4-FFF2-40B4-BE49-F238E27FC236}">
                <a16:creationId xmlns:a16="http://schemas.microsoft.com/office/drawing/2014/main" id="{2FB39FCB-71E8-C14F-B13E-E5C1658452A0}"/>
              </a:ext>
            </a:extLst>
          </p:cNvPr>
          <p:cNvSpPr>
            <a:spLocks noGrp="1"/>
          </p:cNvSpPr>
          <p:nvPr>
            <p:ph type="pic" sz="quarter" idx="14"/>
          </p:nvPr>
        </p:nvSpPr>
        <p:spPr>
          <a:xfrm>
            <a:off x="768946" y="1508950"/>
            <a:ext cx="1371600" cy="1371600"/>
          </a:xfrm>
        </p:spPr>
        <p:txBody>
          <a:bodyPr>
            <a:normAutofit/>
          </a:bodyPr>
          <a:lstStyle>
            <a:lvl1pPr marL="0" indent="0">
              <a:buNone/>
              <a:defRPr sz="1200"/>
            </a:lvl1pPr>
          </a:lstStyle>
          <a:p>
            <a:endParaRPr lang="en-US" dirty="0"/>
          </a:p>
        </p:txBody>
      </p:sp>
      <p:sp>
        <p:nvSpPr>
          <p:cNvPr id="27" name="Text Placeholder 26">
            <a:extLst>
              <a:ext uri="{FF2B5EF4-FFF2-40B4-BE49-F238E27FC236}">
                <a16:creationId xmlns:a16="http://schemas.microsoft.com/office/drawing/2014/main" id="{8756ED2C-2D89-BE42-995D-411E3654BF8F}"/>
              </a:ext>
            </a:extLst>
          </p:cNvPr>
          <p:cNvSpPr>
            <a:spLocks noGrp="1"/>
          </p:cNvSpPr>
          <p:nvPr>
            <p:ph type="body" sz="quarter" idx="23" hasCustomPrompt="1"/>
          </p:nvPr>
        </p:nvSpPr>
        <p:spPr>
          <a:xfrm>
            <a:off x="5496306" y="1508950"/>
            <a:ext cx="5192713" cy="1700594"/>
          </a:xfrm>
        </p:spPr>
        <p:txBody>
          <a:bodyPr>
            <a:normAutofit/>
          </a:bodyPr>
          <a:lstStyle>
            <a:lvl1pPr marL="0" indent="0">
              <a:buNone/>
              <a:defRPr sz="1600">
                <a:solidFill>
                  <a:schemeClr val="tx2"/>
                </a:solidFill>
              </a:defRPr>
            </a:lvl1pPr>
            <a:lvl2pPr marL="338137" indent="0">
              <a:buNone/>
              <a:defRPr sz="1400">
                <a:solidFill>
                  <a:schemeClr val="tx2"/>
                </a:solidFill>
              </a:defRPr>
            </a:lvl2pPr>
            <a:lvl3pPr marL="688975" indent="0">
              <a:buNone/>
              <a:defRPr sz="1400">
                <a:solidFill>
                  <a:schemeClr val="tx2"/>
                </a:solidFill>
              </a:defRPr>
            </a:lvl3pPr>
            <a:lvl4pPr marL="1027112" indent="0">
              <a:buNone/>
              <a:defRPr sz="1400">
                <a:solidFill>
                  <a:schemeClr val="tx2"/>
                </a:solidFill>
              </a:defRPr>
            </a:lvl4pPr>
            <a:lvl5pPr marL="1377950" indent="0">
              <a:buNone/>
              <a:defRPr sz="1400">
                <a:solidFill>
                  <a:schemeClr val="tx2"/>
                </a:solidFill>
              </a:defRPr>
            </a:lvl5pPr>
          </a:lstStyle>
          <a:p>
            <a:pPr lvl="0"/>
            <a:r>
              <a:rPr lang="en-US" dirty="0"/>
              <a:t>Bio information</a:t>
            </a:r>
          </a:p>
        </p:txBody>
      </p:sp>
      <p:sp>
        <p:nvSpPr>
          <p:cNvPr id="29" name="Picture Placeholder 8">
            <a:extLst>
              <a:ext uri="{FF2B5EF4-FFF2-40B4-BE49-F238E27FC236}">
                <a16:creationId xmlns:a16="http://schemas.microsoft.com/office/drawing/2014/main" id="{B8832407-7E8C-764D-B010-2D6B8C12F7AC}"/>
              </a:ext>
            </a:extLst>
          </p:cNvPr>
          <p:cNvSpPr>
            <a:spLocks noGrp="1"/>
          </p:cNvSpPr>
          <p:nvPr>
            <p:ph type="pic" sz="quarter" idx="25"/>
          </p:nvPr>
        </p:nvSpPr>
        <p:spPr>
          <a:xfrm>
            <a:off x="768946" y="3808814"/>
            <a:ext cx="1371600" cy="1371600"/>
          </a:xfrm>
        </p:spPr>
        <p:txBody>
          <a:bodyPr>
            <a:normAutofit/>
          </a:bodyPr>
          <a:lstStyle>
            <a:lvl1pPr marL="0" indent="0">
              <a:buNone/>
              <a:defRPr sz="1200"/>
            </a:lvl1pPr>
          </a:lstStyle>
          <a:p>
            <a:endParaRPr lang="en-US" dirty="0"/>
          </a:p>
        </p:txBody>
      </p:sp>
      <p:sp>
        <p:nvSpPr>
          <p:cNvPr id="33" name="Text Placeholder 26">
            <a:extLst>
              <a:ext uri="{FF2B5EF4-FFF2-40B4-BE49-F238E27FC236}">
                <a16:creationId xmlns:a16="http://schemas.microsoft.com/office/drawing/2014/main" id="{72C177D5-93B1-6F45-B77B-DBCDB44C2DD4}"/>
              </a:ext>
            </a:extLst>
          </p:cNvPr>
          <p:cNvSpPr>
            <a:spLocks noGrp="1"/>
          </p:cNvSpPr>
          <p:nvPr>
            <p:ph type="body" sz="quarter" idx="29" hasCustomPrompt="1"/>
          </p:nvPr>
        </p:nvSpPr>
        <p:spPr>
          <a:xfrm>
            <a:off x="5496306" y="3808814"/>
            <a:ext cx="5192713" cy="1700594"/>
          </a:xfrm>
        </p:spPr>
        <p:txBody>
          <a:bodyPr>
            <a:normAutofit/>
          </a:bodyPr>
          <a:lstStyle>
            <a:lvl1pPr marL="0" indent="0">
              <a:buNone/>
              <a:defRPr sz="1600">
                <a:solidFill>
                  <a:schemeClr val="tx2"/>
                </a:solidFill>
              </a:defRPr>
            </a:lvl1pPr>
            <a:lvl2pPr marL="338137" indent="0">
              <a:buNone/>
              <a:defRPr sz="1400">
                <a:solidFill>
                  <a:schemeClr val="tx2"/>
                </a:solidFill>
              </a:defRPr>
            </a:lvl2pPr>
            <a:lvl3pPr marL="688975" indent="0">
              <a:buNone/>
              <a:defRPr sz="1400">
                <a:solidFill>
                  <a:schemeClr val="tx2"/>
                </a:solidFill>
              </a:defRPr>
            </a:lvl3pPr>
            <a:lvl4pPr marL="1027112" indent="0">
              <a:buNone/>
              <a:defRPr sz="1400">
                <a:solidFill>
                  <a:schemeClr val="tx2"/>
                </a:solidFill>
              </a:defRPr>
            </a:lvl4pPr>
            <a:lvl5pPr marL="1377950" indent="0">
              <a:buNone/>
              <a:defRPr sz="1400">
                <a:solidFill>
                  <a:schemeClr val="tx2"/>
                </a:solidFill>
              </a:defRPr>
            </a:lvl5pPr>
          </a:lstStyle>
          <a:p>
            <a:pPr lvl="0"/>
            <a:r>
              <a:rPr lang="en-US" dirty="0"/>
              <a:t>Bio information</a:t>
            </a:r>
          </a:p>
        </p:txBody>
      </p:sp>
      <p:sp>
        <p:nvSpPr>
          <p:cNvPr id="19" name="Text Placeholder 6">
            <a:extLst>
              <a:ext uri="{FF2B5EF4-FFF2-40B4-BE49-F238E27FC236}">
                <a16:creationId xmlns:a16="http://schemas.microsoft.com/office/drawing/2014/main" id="{3FF6466B-7DCE-C749-9D4D-AB2F204D6FAB}"/>
              </a:ext>
            </a:extLst>
          </p:cNvPr>
          <p:cNvSpPr>
            <a:spLocks noGrp="1"/>
          </p:cNvSpPr>
          <p:nvPr>
            <p:ph type="body" sz="quarter" idx="13" hasCustomPrompt="1"/>
          </p:nvPr>
        </p:nvSpPr>
        <p:spPr>
          <a:xfrm>
            <a:off x="2204795" y="1508950"/>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21" name="Text Placeholder 10">
            <a:extLst>
              <a:ext uri="{FF2B5EF4-FFF2-40B4-BE49-F238E27FC236}">
                <a16:creationId xmlns:a16="http://schemas.microsoft.com/office/drawing/2014/main" id="{09774B91-B8B0-0F4B-AD47-040594977618}"/>
              </a:ext>
            </a:extLst>
          </p:cNvPr>
          <p:cNvSpPr>
            <a:spLocks noGrp="1"/>
          </p:cNvSpPr>
          <p:nvPr>
            <p:ph type="body" sz="quarter" idx="15" hasCustomPrompt="1"/>
          </p:nvPr>
        </p:nvSpPr>
        <p:spPr>
          <a:xfrm>
            <a:off x="2204795" y="2080219"/>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22" name="Text Placeholder 6">
            <a:extLst>
              <a:ext uri="{FF2B5EF4-FFF2-40B4-BE49-F238E27FC236}">
                <a16:creationId xmlns:a16="http://schemas.microsoft.com/office/drawing/2014/main" id="{82D744A1-54FD-DD42-95C9-D953AD1BD78B}"/>
              </a:ext>
            </a:extLst>
          </p:cNvPr>
          <p:cNvSpPr>
            <a:spLocks noGrp="1"/>
          </p:cNvSpPr>
          <p:nvPr>
            <p:ph type="body" sz="quarter" idx="20" hasCustomPrompt="1"/>
          </p:nvPr>
        </p:nvSpPr>
        <p:spPr>
          <a:xfrm>
            <a:off x="2204796" y="2408389"/>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23" name="Text Placeholder 6">
            <a:extLst>
              <a:ext uri="{FF2B5EF4-FFF2-40B4-BE49-F238E27FC236}">
                <a16:creationId xmlns:a16="http://schemas.microsoft.com/office/drawing/2014/main" id="{A7DBAA83-5DDC-E04D-AF2D-FF347EED6A90}"/>
              </a:ext>
            </a:extLst>
          </p:cNvPr>
          <p:cNvSpPr>
            <a:spLocks noGrp="1"/>
          </p:cNvSpPr>
          <p:nvPr>
            <p:ph type="body" sz="quarter" idx="22" hasCustomPrompt="1"/>
          </p:nvPr>
        </p:nvSpPr>
        <p:spPr>
          <a:xfrm>
            <a:off x="2209845" y="2640725"/>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24" name="Text Placeholder 10">
            <a:extLst>
              <a:ext uri="{FF2B5EF4-FFF2-40B4-BE49-F238E27FC236}">
                <a16:creationId xmlns:a16="http://schemas.microsoft.com/office/drawing/2014/main" id="{1F19EFD9-DB4B-644C-8324-8B0EF1283D44}"/>
              </a:ext>
            </a:extLst>
          </p:cNvPr>
          <p:cNvSpPr>
            <a:spLocks noGrp="1"/>
          </p:cNvSpPr>
          <p:nvPr>
            <p:ph type="body" sz="quarter" idx="30" hasCustomPrompt="1"/>
          </p:nvPr>
        </p:nvSpPr>
        <p:spPr>
          <a:xfrm>
            <a:off x="2204795" y="1802328"/>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25" name="Text Placeholder 6">
            <a:extLst>
              <a:ext uri="{FF2B5EF4-FFF2-40B4-BE49-F238E27FC236}">
                <a16:creationId xmlns:a16="http://schemas.microsoft.com/office/drawing/2014/main" id="{A09D3B92-0A01-3A4B-85B6-440C9394E62F}"/>
              </a:ext>
            </a:extLst>
          </p:cNvPr>
          <p:cNvSpPr>
            <a:spLocks noGrp="1"/>
          </p:cNvSpPr>
          <p:nvPr>
            <p:ph type="body" sz="quarter" idx="31" hasCustomPrompt="1"/>
          </p:nvPr>
        </p:nvSpPr>
        <p:spPr>
          <a:xfrm>
            <a:off x="2204795" y="3808836"/>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26" name="Text Placeholder 10">
            <a:extLst>
              <a:ext uri="{FF2B5EF4-FFF2-40B4-BE49-F238E27FC236}">
                <a16:creationId xmlns:a16="http://schemas.microsoft.com/office/drawing/2014/main" id="{D0943614-E1FC-B148-9E58-F721FAE27F61}"/>
              </a:ext>
            </a:extLst>
          </p:cNvPr>
          <p:cNvSpPr>
            <a:spLocks noGrp="1"/>
          </p:cNvSpPr>
          <p:nvPr>
            <p:ph type="body" sz="quarter" idx="32" hasCustomPrompt="1"/>
          </p:nvPr>
        </p:nvSpPr>
        <p:spPr>
          <a:xfrm>
            <a:off x="2204795" y="4380105"/>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34" name="Text Placeholder 6">
            <a:extLst>
              <a:ext uri="{FF2B5EF4-FFF2-40B4-BE49-F238E27FC236}">
                <a16:creationId xmlns:a16="http://schemas.microsoft.com/office/drawing/2014/main" id="{59C86FFF-0C46-A245-BADE-F8C84285D6D2}"/>
              </a:ext>
            </a:extLst>
          </p:cNvPr>
          <p:cNvSpPr>
            <a:spLocks noGrp="1"/>
          </p:cNvSpPr>
          <p:nvPr>
            <p:ph type="body" sz="quarter" idx="33" hasCustomPrompt="1"/>
          </p:nvPr>
        </p:nvSpPr>
        <p:spPr>
          <a:xfrm>
            <a:off x="2204796" y="4708275"/>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35" name="Text Placeholder 6">
            <a:extLst>
              <a:ext uri="{FF2B5EF4-FFF2-40B4-BE49-F238E27FC236}">
                <a16:creationId xmlns:a16="http://schemas.microsoft.com/office/drawing/2014/main" id="{9CC5D379-EE3E-2646-9543-46A147B0522C}"/>
              </a:ext>
            </a:extLst>
          </p:cNvPr>
          <p:cNvSpPr>
            <a:spLocks noGrp="1"/>
          </p:cNvSpPr>
          <p:nvPr>
            <p:ph type="body" sz="quarter" idx="34" hasCustomPrompt="1"/>
          </p:nvPr>
        </p:nvSpPr>
        <p:spPr>
          <a:xfrm>
            <a:off x="2209845" y="4940611"/>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36" name="Text Placeholder 10">
            <a:extLst>
              <a:ext uri="{FF2B5EF4-FFF2-40B4-BE49-F238E27FC236}">
                <a16:creationId xmlns:a16="http://schemas.microsoft.com/office/drawing/2014/main" id="{1FDA7D5D-50AC-E843-A7DA-4A7B96BE37A5}"/>
              </a:ext>
            </a:extLst>
          </p:cNvPr>
          <p:cNvSpPr>
            <a:spLocks noGrp="1"/>
          </p:cNvSpPr>
          <p:nvPr>
            <p:ph type="body" sz="quarter" idx="24" hasCustomPrompt="1"/>
          </p:nvPr>
        </p:nvSpPr>
        <p:spPr>
          <a:xfrm>
            <a:off x="2204795" y="4102214"/>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Tree>
    <p:extLst>
      <p:ext uri="{BB962C8B-B14F-4D97-AF65-F5344CB8AC3E}">
        <p14:creationId xmlns:p14="http://schemas.microsoft.com/office/powerpoint/2010/main" val="305202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One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D0E-C6BE-9443-BDCF-E51D321A4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F4A2-5205-0941-B299-082932B3A9E0}"/>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4" name="Footer Placeholder 3">
            <a:extLst>
              <a:ext uri="{FF2B5EF4-FFF2-40B4-BE49-F238E27FC236}">
                <a16:creationId xmlns:a16="http://schemas.microsoft.com/office/drawing/2014/main" id="{8494BF2C-06F8-4F47-95B2-68A591F8F1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92D0A2-57AF-7D46-A3C9-A15165AFA75F}"/>
              </a:ext>
            </a:extLst>
          </p:cNvPr>
          <p:cNvSpPr>
            <a:spLocks noGrp="1"/>
          </p:cNvSpPr>
          <p:nvPr>
            <p:ph type="sldNum" sz="quarter" idx="12"/>
          </p:nvPr>
        </p:nvSpPr>
        <p:spPr/>
        <p:txBody>
          <a:bodyPr/>
          <a:lstStyle/>
          <a:p>
            <a:fld id="{162DE969-D27C-4347-8957-EA8809AE8B2E}" type="slidenum">
              <a:rPr lang="en-US" smtClean="0"/>
              <a:pPr/>
              <a:t>‹#›</a:t>
            </a:fld>
            <a:endParaRPr lang="en-US" dirty="0"/>
          </a:p>
        </p:txBody>
      </p:sp>
      <p:sp>
        <p:nvSpPr>
          <p:cNvPr id="7" name="Text Placeholder 6">
            <a:extLst>
              <a:ext uri="{FF2B5EF4-FFF2-40B4-BE49-F238E27FC236}">
                <a16:creationId xmlns:a16="http://schemas.microsoft.com/office/drawing/2014/main" id="{CADF9CCE-1ECA-F740-B612-E5C7BCD4BF07}"/>
              </a:ext>
            </a:extLst>
          </p:cNvPr>
          <p:cNvSpPr>
            <a:spLocks noGrp="1"/>
          </p:cNvSpPr>
          <p:nvPr>
            <p:ph type="body" sz="quarter" idx="13" hasCustomPrompt="1"/>
          </p:nvPr>
        </p:nvSpPr>
        <p:spPr>
          <a:xfrm>
            <a:off x="2737532" y="2197277"/>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9" name="Picture Placeholder 8">
            <a:extLst>
              <a:ext uri="{FF2B5EF4-FFF2-40B4-BE49-F238E27FC236}">
                <a16:creationId xmlns:a16="http://schemas.microsoft.com/office/drawing/2014/main" id="{2FB39FCB-71E8-C14F-B13E-E5C1658452A0}"/>
              </a:ext>
            </a:extLst>
          </p:cNvPr>
          <p:cNvSpPr>
            <a:spLocks noGrp="1"/>
          </p:cNvSpPr>
          <p:nvPr>
            <p:ph type="pic" sz="quarter" idx="14"/>
          </p:nvPr>
        </p:nvSpPr>
        <p:spPr>
          <a:xfrm>
            <a:off x="1235290" y="2194750"/>
            <a:ext cx="1371600" cy="1371600"/>
          </a:xfrm>
        </p:spPr>
        <p:txBody>
          <a:bodyPr>
            <a:normAutofit/>
          </a:bodyPr>
          <a:lstStyle>
            <a:lvl1pPr marL="0" indent="0">
              <a:buNone/>
              <a:defRPr sz="1200"/>
            </a:lvl1pPr>
          </a:lstStyle>
          <a:p>
            <a:endParaRPr lang="en-US" dirty="0"/>
          </a:p>
        </p:txBody>
      </p:sp>
      <p:sp>
        <p:nvSpPr>
          <p:cNvPr id="11" name="Text Placeholder 10">
            <a:extLst>
              <a:ext uri="{FF2B5EF4-FFF2-40B4-BE49-F238E27FC236}">
                <a16:creationId xmlns:a16="http://schemas.microsoft.com/office/drawing/2014/main" id="{C742B32D-62D9-7D49-99EC-081A1CE3AA51}"/>
              </a:ext>
            </a:extLst>
          </p:cNvPr>
          <p:cNvSpPr>
            <a:spLocks noGrp="1"/>
          </p:cNvSpPr>
          <p:nvPr>
            <p:ph type="body" sz="quarter" idx="15" hasCustomPrompt="1"/>
          </p:nvPr>
        </p:nvSpPr>
        <p:spPr>
          <a:xfrm>
            <a:off x="2737532" y="2768546"/>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18" name="Text Placeholder 6">
            <a:extLst>
              <a:ext uri="{FF2B5EF4-FFF2-40B4-BE49-F238E27FC236}">
                <a16:creationId xmlns:a16="http://schemas.microsoft.com/office/drawing/2014/main" id="{DCA3AC0A-B131-5644-B835-56F60AAA5A0C}"/>
              </a:ext>
            </a:extLst>
          </p:cNvPr>
          <p:cNvSpPr>
            <a:spLocks noGrp="1"/>
          </p:cNvSpPr>
          <p:nvPr>
            <p:ph type="body" sz="quarter" idx="20" hasCustomPrompt="1"/>
          </p:nvPr>
        </p:nvSpPr>
        <p:spPr>
          <a:xfrm>
            <a:off x="2737533" y="3096716"/>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20" name="Text Placeholder 6">
            <a:extLst>
              <a:ext uri="{FF2B5EF4-FFF2-40B4-BE49-F238E27FC236}">
                <a16:creationId xmlns:a16="http://schemas.microsoft.com/office/drawing/2014/main" id="{373F1201-5088-8E49-AC90-7F09665DF5B7}"/>
              </a:ext>
            </a:extLst>
          </p:cNvPr>
          <p:cNvSpPr>
            <a:spLocks noGrp="1"/>
          </p:cNvSpPr>
          <p:nvPr>
            <p:ph type="body" sz="quarter" idx="22" hasCustomPrompt="1"/>
          </p:nvPr>
        </p:nvSpPr>
        <p:spPr>
          <a:xfrm>
            <a:off x="2742582" y="3329052"/>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27" name="Text Placeholder 26">
            <a:extLst>
              <a:ext uri="{FF2B5EF4-FFF2-40B4-BE49-F238E27FC236}">
                <a16:creationId xmlns:a16="http://schemas.microsoft.com/office/drawing/2014/main" id="{8756ED2C-2D89-BE42-995D-411E3654BF8F}"/>
              </a:ext>
            </a:extLst>
          </p:cNvPr>
          <p:cNvSpPr>
            <a:spLocks noGrp="1"/>
          </p:cNvSpPr>
          <p:nvPr>
            <p:ph type="body" sz="quarter" idx="23" hasCustomPrompt="1"/>
          </p:nvPr>
        </p:nvSpPr>
        <p:spPr>
          <a:xfrm>
            <a:off x="5962650" y="2205038"/>
            <a:ext cx="5192713" cy="2705100"/>
          </a:xfrm>
        </p:spPr>
        <p:txBody>
          <a:bodyPr>
            <a:normAutofit/>
          </a:bodyPr>
          <a:lstStyle>
            <a:lvl1pPr marL="0" indent="0">
              <a:buNone/>
              <a:defRPr sz="1600">
                <a:solidFill>
                  <a:schemeClr val="tx2"/>
                </a:solidFill>
              </a:defRPr>
            </a:lvl1pPr>
            <a:lvl2pPr marL="338137" indent="0">
              <a:buNone/>
              <a:defRPr sz="1400">
                <a:solidFill>
                  <a:schemeClr val="tx2"/>
                </a:solidFill>
              </a:defRPr>
            </a:lvl2pPr>
            <a:lvl3pPr marL="688975" indent="0">
              <a:buNone/>
              <a:defRPr sz="1400">
                <a:solidFill>
                  <a:schemeClr val="tx2"/>
                </a:solidFill>
              </a:defRPr>
            </a:lvl3pPr>
            <a:lvl4pPr marL="1027112" indent="0">
              <a:buNone/>
              <a:defRPr sz="1400">
                <a:solidFill>
                  <a:schemeClr val="tx2"/>
                </a:solidFill>
              </a:defRPr>
            </a:lvl4pPr>
            <a:lvl5pPr marL="1377950" indent="0">
              <a:buNone/>
              <a:defRPr sz="1400">
                <a:solidFill>
                  <a:schemeClr val="tx2"/>
                </a:solidFill>
              </a:defRPr>
            </a:lvl5pPr>
          </a:lstStyle>
          <a:p>
            <a:pPr lvl="0"/>
            <a:r>
              <a:rPr lang="en-US" dirty="0"/>
              <a:t>Bio information</a:t>
            </a:r>
          </a:p>
        </p:txBody>
      </p:sp>
      <p:sp>
        <p:nvSpPr>
          <p:cNvPr id="12" name="Text Placeholder 10">
            <a:extLst>
              <a:ext uri="{FF2B5EF4-FFF2-40B4-BE49-F238E27FC236}">
                <a16:creationId xmlns:a16="http://schemas.microsoft.com/office/drawing/2014/main" id="{5696853B-FA02-7C48-AD92-A05D87B17978}"/>
              </a:ext>
            </a:extLst>
          </p:cNvPr>
          <p:cNvSpPr>
            <a:spLocks noGrp="1"/>
          </p:cNvSpPr>
          <p:nvPr>
            <p:ph type="body" sz="quarter" idx="24" hasCustomPrompt="1"/>
          </p:nvPr>
        </p:nvSpPr>
        <p:spPr>
          <a:xfrm>
            <a:off x="2737532" y="2490655"/>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Tree>
    <p:extLst>
      <p:ext uri="{BB962C8B-B14F-4D97-AF65-F5344CB8AC3E}">
        <p14:creationId xmlns:p14="http://schemas.microsoft.com/office/powerpoint/2010/main" val="4021528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Tw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D0E-C6BE-9443-BDCF-E51D321A4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F4A2-5205-0941-B299-082932B3A9E0}"/>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4" name="Footer Placeholder 3">
            <a:extLst>
              <a:ext uri="{FF2B5EF4-FFF2-40B4-BE49-F238E27FC236}">
                <a16:creationId xmlns:a16="http://schemas.microsoft.com/office/drawing/2014/main" id="{8494BF2C-06F8-4F47-95B2-68A591F8F1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92D0A2-57AF-7D46-A3C9-A15165AFA75F}"/>
              </a:ext>
            </a:extLst>
          </p:cNvPr>
          <p:cNvSpPr>
            <a:spLocks noGrp="1"/>
          </p:cNvSpPr>
          <p:nvPr>
            <p:ph type="sldNum" sz="quarter" idx="12"/>
          </p:nvPr>
        </p:nvSpPr>
        <p:spPr/>
        <p:txBody>
          <a:bodyPr/>
          <a:lstStyle/>
          <a:p>
            <a:fld id="{162DE969-D27C-4347-8957-EA8809AE8B2E}" type="slidenum">
              <a:rPr lang="en-US" smtClean="0"/>
              <a:pPr/>
              <a:t>‹#›</a:t>
            </a:fld>
            <a:endParaRPr lang="en-US" dirty="0"/>
          </a:p>
        </p:txBody>
      </p:sp>
      <p:sp>
        <p:nvSpPr>
          <p:cNvPr id="9" name="Picture Placeholder 8">
            <a:extLst>
              <a:ext uri="{FF2B5EF4-FFF2-40B4-BE49-F238E27FC236}">
                <a16:creationId xmlns:a16="http://schemas.microsoft.com/office/drawing/2014/main" id="{2FB39FCB-71E8-C14F-B13E-E5C1658452A0}"/>
              </a:ext>
            </a:extLst>
          </p:cNvPr>
          <p:cNvSpPr>
            <a:spLocks noGrp="1"/>
          </p:cNvSpPr>
          <p:nvPr>
            <p:ph type="pic" sz="quarter" idx="14"/>
          </p:nvPr>
        </p:nvSpPr>
        <p:spPr>
          <a:xfrm>
            <a:off x="1253299" y="2615374"/>
            <a:ext cx="1371600" cy="1371600"/>
          </a:xfrm>
        </p:spPr>
        <p:txBody>
          <a:bodyPr>
            <a:normAutofit/>
          </a:bodyPr>
          <a:lstStyle>
            <a:lvl1pPr marL="0" indent="0">
              <a:buNone/>
              <a:defRPr sz="1200"/>
            </a:lvl1pPr>
          </a:lstStyle>
          <a:p>
            <a:endParaRPr lang="en-US" dirty="0"/>
          </a:p>
        </p:txBody>
      </p:sp>
      <p:sp>
        <p:nvSpPr>
          <p:cNvPr id="22" name="Picture Placeholder 8">
            <a:extLst>
              <a:ext uri="{FF2B5EF4-FFF2-40B4-BE49-F238E27FC236}">
                <a16:creationId xmlns:a16="http://schemas.microsoft.com/office/drawing/2014/main" id="{488A356E-E6A2-B14A-A5A9-AF081CE3CDB7}"/>
              </a:ext>
            </a:extLst>
          </p:cNvPr>
          <p:cNvSpPr>
            <a:spLocks noGrp="1"/>
          </p:cNvSpPr>
          <p:nvPr>
            <p:ph type="pic" sz="quarter" idx="24"/>
          </p:nvPr>
        </p:nvSpPr>
        <p:spPr>
          <a:xfrm>
            <a:off x="6709219" y="2615374"/>
            <a:ext cx="1371600" cy="1371600"/>
          </a:xfrm>
        </p:spPr>
        <p:txBody>
          <a:bodyPr>
            <a:normAutofit/>
          </a:bodyPr>
          <a:lstStyle>
            <a:lvl1pPr marL="0" indent="0">
              <a:buNone/>
              <a:defRPr sz="1200"/>
            </a:lvl1pPr>
          </a:lstStyle>
          <a:p>
            <a:endParaRPr lang="en-US" dirty="0"/>
          </a:p>
        </p:txBody>
      </p:sp>
      <p:sp>
        <p:nvSpPr>
          <p:cNvPr id="16" name="Text Placeholder 6">
            <a:extLst>
              <a:ext uri="{FF2B5EF4-FFF2-40B4-BE49-F238E27FC236}">
                <a16:creationId xmlns:a16="http://schemas.microsoft.com/office/drawing/2014/main" id="{9819E848-908F-3940-9ABA-17D8CC0BF3E4}"/>
              </a:ext>
            </a:extLst>
          </p:cNvPr>
          <p:cNvSpPr>
            <a:spLocks noGrp="1"/>
          </p:cNvSpPr>
          <p:nvPr>
            <p:ph type="body" sz="quarter" idx="13" hasCustomPrompt="1"/>
          </p:nvPr>
        </p:nvSpPr>
        <p:spPr>
          <a:xfrm>
            <a:off x="2760591" y="2615374"/>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17" name="Text Placeholder 10">
            <a:extLst>
              <a:ext uri="{FF2B5EF4-FFF2-40B4-BE49-F238E27FC236}">
                <a16:creationId xmlns:a16="http://schemas.microsoft.com/office/drawing/2014/main" id="{5B723B14-86A1-A041-8F34-FB72C1A09BA3}"/>
              </a:ext>
            </a:extLst>
          </p:cNvPr>
          <p:cNvSpPr>
            <a:spLocks noGrp="1"/>
          </p:cNvSpPr>
          <p:nvPr>
            <p:ph type="body" sz="quarter" idx="15" hasCustomPrompt="1"/>
          </p:nvPr>
        </p:nvSpPr>
        <p:spPr>
          <a:xfrm>
            <a:off x="2760591" y="3186643"/>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19" name="Text Placeholder 6">
            <a:extLst>
              <a:ext uri="{FF2B5EF4-FFF2-40B4-BE49-F238E27FC236}">
                <a16:creationId xmlns:a16="http://schemas.microsoft.com/office/drawing/2014/main" id="{2233BAA8-A80B-C74E-84DD-2F6ED4642C69}"/>
              </a:ext>
            </a:extLst>
          </p:cNvPr>
          <p:cNvSpPr>
            <a:spLocks noGrp="1"/>
          </p:cNvSpPr>
          <p:nvPr>
            <p:ph type="body" sz="quarter" idx="20" hasCustomPrompt="1"/>
          </p:nvPr>
        </p:nvSpPr>
        <p:spPr>
          <a:xfrm>
            <a:off x="2760592" y="3514813"/>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26" name="Text Placeholder 6">
            <a:extLst>
              <a:ext uri="{FF2B5EF4-FFF2-40B4-BE49-F238E27FC236}">
                <a16:creationId xmlns:a16="http://schemas.microsoft.com/office/drawing/2014/main" id="{671C6017-D401-F847-8A95-4ABEC69343C4}"/>
              </a:ext>
            </a:extLst>
          </p:cNvPr>
          <p:cNvSpPr>
            <a:spLocks noGrp="1"/>
          </p:cNvSpPr>
          <p:nvPr>
            <p:ph type="body" sz="quarter" idx="22" hasCustomPrompt="1"/>
          </p:nvPr>
        </p:nvSpPr>
        <p:spPr>
          <a:xfrm>
            <a:off x="2765641" y="3747149"/>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27" name="Text Placeholder 10">
            <a:extLst>
              <a:ext uri="{FF2B5EF4-FFF2-40B4-BE49-F238E27FC236}">
                <a16:creationId xmlns:a16="http://schemas.microsoft.com/office/drawing/2014/main" id="{075F29F6-B96E-C947-98F0-7A3A458D7929}"/>
              </a:ext>
            </a:extLst>
          </p:cNvPr>
          <p:cNvSpPr>
            <a:spLocks noGrp="1"/>
          </p:cNvSpPr>
          <p:nvPr>
            <p:ph type="body" sz="quarter" idx="28" hasCustomPrompt="1"/>
          </p:nvPr>
        </p:nvSpPr>
        <p:spPr>
          <a:xfrm>
            <a:off x="2760591" y="2908752"/>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28" name="Text Placeholder 6">
            <a:extLst>
              <a:ext uri="{FF2B5EF4-FFF2-40B4-BE49-F238E27FC236}">
                <a16:creationId xmlns:a16="http://schemas.microsoft.com/office/drawing/2014/main" id="{F9DDE351-EB2C-864B-AD03-67FEC08AB2E5}"/>
              </a:ext>
            </a:extLst>
          </p:cNvPr>
          <p:cNvSpPr>
            <a:spLocks noGrp="1"/>
          </p:cNvSpPr>
          <p:nvPr>
            <p:ph type="body" sz="quarter" idx="29" hasCustomPrompt="1"/>
          </p:nvPr>
        </p:nvSpPr>
        <p:spPr>
          <a:xfrm>
            <a:off x="8183967" y="2615374"/>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29" name="Text Placeholder 10">
            <a:extLst>
              <a:ext uri="{FF2B5EF4-FFF2-40B4-BE49-F238E27FC236}">
                <a16:creationId xmlns:a16="http://schemas.microsoft.com/office/drawing/2014/main" id="{09865120-61C3-934C-9AE7-A51E985395EA}"/>
              </a:ext>
            </a:extLst>
          </p:cNvPr>
          <p:cNvSpPr>
            <a:spLocks noGrp="1"/>
          </p:cNvSpPr>
          <p:nvPr>
            <p:ph type="body" sz="quarter" idx="30" hasCustomPrompt="1"/>
          </p:nvPr>
        </p:nvSpPr>
        <p:spPr>
          <a:xfrm>
            <a:off x="8183967" y="3186643"/>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30" name="Text Placeholder 6">
            <a:extLst>
              <a:ext uri="{FF2B5EF4-FFF2-40B4-BE49-F238E27FC236}">
                <a16:creationId xmlns:a16="http://schemas.microsoft.com/office/drawing/2014/main" id="{750B9E5F-D2EE-4548-B17A-461DC37BDB1E}"/>
              </a:ext>
            </a:extLst>
          </p:cNvPr>
          <p:cNvSpPr>
            <a:spLocks noGrp="1"/>
          </p:cNvSpPr>
          <p:nvPr>
            <p:ph type="body" sz="quarter" idx="31" hasCustomPrompt="1"/>
          </p:nvPr>
        </p:nvSpPr>
        <p:spPr>
          <a:xfrm>
            <a:off x="8183968" y="3514813"/>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31" name="Text Placeholder 6">
            <a:extLst>
              <a:ext uri="{FF2B5EF4-FFF2-40B4-BE49-F238E27FC236}">
                <a16:creationId xmlns:a16="http://schemas.microsoft.com/office/drawing/2014/main" id="{125E4602-9812-D744-B085-D31B4B5849B7}"/>
              </a:ext>
            </a:extLst>
          </p:cNvPr>
          <p:cNvSpPr>
            <a:spLocks noGrp="1"/>
          </p:cNvSpPr>
          <p:nvPr>
            <p:ph type="body" sz="quarter" idx="32" hasCustomPrompt="1"/>
          </p:nvPr>
        </p:nvSpPr>
        <p:spPr>
          <a:xfrm>
            <a:off x="8189017" y="3747149"/>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32" name="Text Placeholder 10">
            <a:extLst>
              <a:ext uri="{FF2B5EF4-FFF2-40B4-BE49-F238E27FC236}">
                <a16:creationId xmlns:a16="http://schemas.microsoft.com/office/drawing/2014/main" id="{8C345BD0-3A1A-8C4E-BFB1-236E0AD1F2B2}"/>
              </a:ext>
            </a:extLst>
          </p:cNvPr>
          <p:cNvSpPr>
            <a:spLocks noGrp="1"/>
          </p:cNvSpPr>
          <p:nvPr>
            <p:ph type="body" sz="quarter" idx="33" hasCustomPrompt="1"/>
          </p:nvPr>
        </p:nvSpPr>
        <p:spPr>
          <a:xfrm>
            <a:off x="8183967" y="2908752"/>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Tree>
    <p:extLst>
      <p:ext uri="{BB962C8B-B14F-4D97-AF65-F5344CB8AC3E}">
        <p14:creationId xmlns:p14="http://schemas.microsoft.com/office/powerpoint/2010/main" val="1192004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F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D0E-C6BE-9443-BDCF-E51D321A4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F4A2-5205-0941-B299-082932B3A9E0}"/>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4" name="Footer Placeholder 3">
            <a:extLst>
              <a:ext uri="{FF2B5EF4-FFF2-40B4-BE49-F238E27FC236}">
                <a16:creationId xmlns:a16="http://schemas.microsoft.com/office/drawing/2014/main" id="{8494BF2C-06F8-4F47-95B2-68A591F8F1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92D0A2-57AF-7D46-A3C9-A15165AFA75F}"/>
              </a:ext>
            </a:extLst>
          </p:cNvPr>
          <p:cNvSpPr>
            <a:spLocks noGrp="1"/>
          </p:cNvSpPr>
          <p:nvPr>
            <p:ph type="sldNum" sz="quarter" idx="12"/>
          </p:nvPr>
        </p:nvSpPr>
        <p:spPr/>
        <p:txBody>
          <a:bodyPr/>
          <a:lstStyle/>
          <a:p>
            <a:fld id="{162DE969-D27C-4347-8957-EA8809AE8B2E}" type="slidenum">
              <a:rPr lang="en-US" smtClean="0"/>
              <a:pPr/>
              <a:t>‹#›</a:t>
            </a:fld>
            <a:endParaRPr lang="en-US" dirty="0"/>
          </a:p>
        </p:txBody>
      </p:sp>
      <p:sp>
        <p:nvSpPr>
          <p:cNvPr id="9" name="Picture Placeholder 8">
            <a:extLst>
              <a:ext uri="{FF2B5EF4-FFF2-40B4-BE49-F238E27FC236}">
                <a16:creationId xmlns:a16="http://schemas.microsoft.com/office/drawing/2014/main" id="{2FB39FCB-71E8-C14F-B13E-E5C1658452A0}"/>
              </a:ext>
            </a:extLst>
          </p:cNvPr>
          <p:cNvSpPr>
            <a:spLocks noGrp="1"/>
          </p:cNvSpPr>
          <p:nvPr>
            <p:ph type="pic" sz="quarter" idx="14"/>
          </p:nvPr>
        </p:nvSpPr>
        <p:spPr>
          <a:xfrm>
            <a:off x="1235290" y="1764982"/>
            <a:ext cx="1371600" cy="1371600"/>
          </a:xfrm>
        </p:spPr>
        <p:txBody>
          <a:bodyPr>
            <a:normAutofit/>
          </a:bodyPr>
          <a:lstStyle>
            <a:lvl1pPr marL="0" indent="0">
              <a:buNone/>
              <a:defRPr sz="1200"/>
            </a:lvl1pPr>
          </a:lstStyle>
          <a:p>
            <a:endParaRPr lang="en-US" dirty="0"/>
          </a:p>
        </p:txBody>
      </p:sp>
      <p:sp>
        <p:nvSpPr>
          <p:cNvPr id="22" name="Picture Placeholder 8">
            <a:extLst>
              <a:ext uri="{FF2B5EF4-FFF2-40B4-BE49-F238E27FC236}">
                <a16:creationId xmlns:a16="http://schemas.microsoft.com/office/drawing/2014/main" id="{488A356E-E6A2-B14A-A5A9-AF081CE3CDB7}"/>
              </a:ext>
            </a:extLst>
          </p:cNvPr>
          <p:cNvSpPr>
            <a:spLocks noGrp="1"/>
          </p:cNvSpPr>
          <p:nvPr>
            <p:ph type="pic" sz="quarter" idx="24"/>
          </p:nvPr>
        </p:nvSpPr>
        <p:spPr>
          <a:xfrm>
            <a:off x="6691210" y="1764982"/>
            <a:ext cx="1371600" cy="1371600"/>
          </a:xfrm>
        </p:spPr>
        <p:txBody>
          <a:bodyPr>
            <a:normAutofit/>
          </a:bodyPr>
          <a:lstStyle>
            <a:lvl1pPr marL="0" indent="0">
              <a:buNone/>
              <a:defRPr sz="1200"/>
            </a:lvl1pPr>
          </a:lstStyle>
          <a:p>
            <a:endParaRPr lang="en-US" dirty="0"/>
          </a:p>
        </p:txBody>
      </p:sp>
      <p:sp>
        <p:nvSpPr>
          <p:cNvPr id="17" name="Picture Placeholder 8">
            <a:extLst>
              <a:ext uri="{FF2B5EF4-FFF2-40B4-BE49-F238E27FC236}">
                <a16:creationId xmlns:a16="http://schemas.microsoft.com/office/drawing/2014/main" id="{01613F5D-1E3F-664E-9E68-DB3F01667BD0}"/>
              </a:ext>
            </a:extLst>
          </p:cNvPr>
          <p:cNvSpPr>
            <a:spLocks noGrp="1"/>
          </p:cNvSpPr>
          <p:nvPr>
            <p:ph type="pic" sz="quarter" idx="29"/>
          </p:nvPr>
        </p:nvSpPr>
        <p:spPr>
          <a:xfrm>
            <a:off x="1235290" y="3852015"/>
            <a:ext cx="1371600" cy="1371600"/>
          </a:xfrm>
        </p:spPr>
        <p:txBody>
          <a:bodyPr>
            <a:normAutofit/>
          </a:bodyPr>
          <a:lstStyle>
            <a:lvl1pPr marL="0" indent="0">
              <a:buNone/>
              <a:defRPr sz="1200"/>
            </a:lvl1pPr>
          </a:lstStyle>
          <a:p>
            <a:endParaRPr lang="en-US" dirty="0"/>
          </a:p>
        </p:txBody>
      </p:sp>
      <p:sp>
        <p:nvSpPr>
          <p:cNvPr id="29" name="Picture Placeholder 8">
            <a:extLst>
              <a:ext uri="{FF2B5EF4-FFF2-40B4-BE49-F238E27FC236}">
                <a16:creationId xmlns:a16="http://schemas.microsoft.com/office/drawing/2014/main" id="{66B416A8-11E9-5944-8C37-1BED9033CA61}"/>
              </a:ext>
            </a:extLst>
          </p:cNvPr>
          <p:cNvSpPr>
            <a:spLocks noGrp="1"/>
          </p:cNvSpPr>
          <p:nvPr>
            <p:ph type="pic" sz="quarter" idx="34"/>
          </p:nvPr>
        </p:nvSpPr>
        <p:spPr>
          <a:xfrm>
            <a:off x="6691210" y="3852015"/>
            <a:ext cx="1371600" cy="1371600"/>
          </a:xfrm>
        </p:spPr>
        <p:txBody>
          <a:bodyPr>
            <a:normAutofit/>
          </a:bodyPr>
          <a:lstStyle>
            <a:lvl1pPr marL="0" indent="0">
              <a:buNone/>
              <a:defRPr sz="1200"/>
            </a:lvl1pPr>
          </a:lstStyle>
          <a:p>
            <a:endParaRPr lang="en-US" dirty="0"/>
          </a:p>
        </p:txBody>
      </p:sp>
      <p:sp>
        <p:nvSpPr>
          <p:cNvPr id="33" name="Text Placeholder 6">
            <a:extLst>
              <a:ext uri="{FF2B5EF4-FFF2-40B4-BE49-F238E27FC236}">
                <a16:creationId xmlns:a16="http://schemas.microsoft.com/office/drawing/2014/main" id="{5D81F7A3-7405-2044-9DAC-81928B62337D}"/>
              </a:ext>
            </a:extLst>
          </p:cNvPr>
          <p:cNvSpPr>
            <a:spLocks noGrp="1"/>
          </p:cNvSpPr>
          <p:nvPr>
            <p:ph type="body" sz="quarter" idx="13" hasCustomPrompt="1"/>
          </p:nvPr>
        </p:nvSpPr>
        <p:spPr>
          <a:xfrm>
            <a:off x="2699543" y="1764982"/>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34" name="Text Placeholder 10">
            <a:extLst>
              <a:ext uri="{FF2B5EF4-FFF2-40B4-BE49-F238E27FC236}">
                <a16:creationId xmlns:a16="http://schemas.microsoft.com/office/drawing/2014/main" id="{04124FF0-E866-3448-BE76-5E5181C2BD07}"/>
              </a:ext>
            </a:extLst>
          </p:cNvPr>
          <p:cNvSpPr>
            <a:spLocks noGrp="1"/>
          </p:cNvSpPr>
          <p:nvPr>
            <p:ph type="body" sz="quarter" idx="15" hasCustomPrompt="1"/>
          </p:nvPr>
        </p:nvSpPr>
        <p:spPr>
          <a:xfrm>
            <a:off x="2699543" y="2336251"/>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35" name="Text Placeholder 6">
            <a:extLst>
              <a:ext uri="{FF2B5EF4-FFF2-40B4-BE49-F238E27FC236}">
                <a16:creationId xmlns:a16="http://schemas.microsoft.com/office/drawing/2014/main" id="{EE6AE385-85B5-3C4A-B3E7-FAF3752ACBCA}"/>
              </a:ext>
            </a:extLst>
          </p:cNvPr>
          <p:cNvSpPr>
            <a:spLocks noGrp="1"/>
          </p:cNvSpPr>
          <p:nvPr>
            <p:ph type="body" sz="quarter" idx="20" hasCustomPrompt="1"/>
          </p:nvPr>
        </p:nvSpPr>
        <p:spPr>
          <a:xfrm>
            <a:off x="2699544" y="2664421"/>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36" name="Text Placeholder 6">
            <a:extLst>
              <a:ext uri="{FF2B5EF4-FFF2-40B4-BE49-F238E27FC236}">
                <a16:creationId xmlns:a16="http://schemas.microsoft.com/office/drawing/2014/main" id="{6EC39B04-F45C-714F-8346-371BB66A2E32}"/>
              </a:ext>
            </a:extLst>
          </p:cNvPr>
          <p:cNvSpPr>
            <a:spLocks noGrp="1"/>
          </p:cNvSpPr>
          <p:nvPr>
            <p:ph type="body" sz="quarter" idx="22" hasCustomPrompt="1"/>
          </p:nvPr>
        </p:nvSpPr>
        <p:spPr>
          <a:xfrm>
            <a:off x="2704593" y="2896757"/>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37" name="Text Placeholder 10">
            <a:extLst>
              <a:ext uri="{FF2B5EF4-FFF2-40B4-BE49-F238E27FC236}">
                <a16:creationId xmlns:a16="http://schemas.microsoft.com/office/drawing/2014/main" id="{2D72F32B-8FEF-D647-B222-6DD4A6FD3E46}"/>
              </a:ext>
            </a:extLst>
          </p:cNvPr>
          <p:cNvSpPr>
            <a:spLocks noGrp="1"/>
          </p:cNvSpPr>
          <p:nvPr>
            <p:ph type="body" sz="quarter" idx="38" hasCustomPrompt="1"/>
          </p:nvPr>
        </p:nvSpPr>
        <p:spPr>
          <a:xfrm>
            <a:off x="2699543" y="2058360"/>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38" name="Text Placeholder 6">
            <a:extLst>
              <a:ext uri="{FF2B5EF4-FFF2-40B4-BE49-F238E27FC236}">
                <a16:creationId xmlns:a16="http://schemas.microsoft.com/office/drawing/2014/main" id="{64945EBC-DAA4-2147-94D6-5A26DC791615}"/>
              </a:ext>
            </a:extLst>
          </p:cNvPr>
          <p:cNvSpPr>
            <a:spLocks noGrp="1"/>
          </p:cNvSpPr>
          <p:nvPr>
            <p:ph type="body" sz="quarter" idx="39" hasCustomPrompt="1"/>
          </p:nvPr>
        </p:nvSpPr>
        <p:spPr>
          <a:xfrm>
            <a:off x="2694493" y="3852015"/>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39" name="Text Placeholder 10">
            <a:extLst>
              <a:ext uri="{FF2B5EF4-FFF2-40B4-BE49-F238E27FC236}">
                <a16:creationId xmlns:a16="http://schemas.microsoft.com/office/drawing/2014/main" id="{507786F9-3917-8347-AEC3-ACC1DFBCE72C}"/>
              </a:ext>
            </a:extLst>
          </p:cNvPr>
          <p:cNvSpPr>
            <a:spLocks noGrp="1"/>
          </p:cNvSpPr>
          <p:nvPr>
            <p:ph type="body" sz="quarter" idx="40" hasCustomPrompt="1"/>
          </p:nvPr>
        </p:nvSpPr>
        <p:spPr>
          <a:xfrm>
            <a:off x="2694493" y="4423284"/>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40" name="Text Placeholder 6">
            <a:extLst>
              <a:ext uri="{FF2B5EF4-FFF2-40B4-BE49-F238E27FC236}">
                <a16:creationId xmlns:a16="http://schemas.microsoft.com/office/drawing/2014/main" id="{61CF0C08-1EEE-B64D-94AB-AFBF9D42BC7F}"/>
              </a:ext>
            </a:extLst>
          </p:cNvPr>
          <p:cNvSpPr>
            <a:spLocks noGrp="1"/>
          </p:cNvSpPr>
          <p:nvPr>
            <p:ph type="body" sz="quarter" idx="41" hasCustomPrompt="1"/>
          </p:nvPr>
        </p:nvSpPr>
        <p:spPr>
          <a:xfrm>
            <a:off x="2694494" y="4751454"/>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41" name="Text Placeholder 6">
            <a:extLst>
              <a:ext uri="{FF2B5EF4-FFF2-40B4-BE49-F238E27FC236}">
                <a16:creationId xmlns:a16="http://schemas.microsoft.com/office/drawing/2014/main" id="{A4ADFCCD-2C18-EE43-AA06-7AB091ED4AF0}"/>
              </a:ext>
            </a:extLst>
          </p:cNvPr>
          <p:cNvSpPr>
            <a:spLocks noGrp="1"/>
          </p:cNvSpPr>
          <p:nvPr>
            <p:ph type="body" sz="quarter" idx="42" hasCustomPrompt="1"/>
          </p:nvPr>
        </p:nvSpPr>
        <p:spPr>
          <a:xfrm>
            <a:off x="2699543" y="4983790"/>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42" name="Text Placeholder 10">
            <a:extLst>
              <a:ext uri="{FF2B5EF4-FFF2-40B4-BE49-F238E27FC236}">
                <a16:creationId xmlns:a16="http://schemas.microsoft.com/office/drawing/2014/main" id="{53A74E4A-80E3-9E44-A1D8-6335ADEB1B00}"/>
              </a:ext>
            </a:extLst>
          </p:cNvPr>
          <p:cNvSpPr>
            <a:spLocks noGrp="1"/>
          </p:cNvSpPr>
          <p:nvPr>
            <p:ph type="body" sz="quarter" idx="43" hasCustomPrompt="1"/>
          </p:nvPr>
        </p:nvSpPr>
        <p:spPr>
          <a:xfrm>
            <a:off x="2694493" y="4145393"/>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43" name="Text Placeholder 6">
            <a:extLst>
              <a:ext uri="{FF2B5EF4-FFF2-40B4-BE49-F238E27FC236}">
                <a16:creationId xmlns:a16="http://schemas.microsoft.com/office/drawing/2014/main" id="{72BCAE39-93E0-C649-AE2F-71E184471A49}"/>
              </a:ext>
            </a:extLst>
          </p:cNvPr>
          <p:cNvSpPr>
            <a:spLocks noGrp="1"/>
          </p:cNvSpPr>
          <p:nvPr>
            <p:ph type="body" sz="quarter" idx="44" hasCustomPrompt="1"/>
          </p:nvPr>
        </p:nvSpPr>
        <p:spPr>
          <a:xfrm>
            <a:off x="8153400" y="1751087"/>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44" name="Text Placeholder 10">
            <a:extLst>
              <a:ext uri="{FF2B5EF4-FFF2-40B4-BE49-F238E27FC236}">
                <a16:creationId xmlns:a16="http://schemas.microsoft.com/office/drawing/2014/main" id="{91433969-C00F-B045-B790-26BD1596191F}"/>
              </a:ext>
            </a:extLst>
          </p:cNvPr>
          <p:cNvSpPr>
            <a:spLocks noGrp="1"/>
          </p:cNvSpPr>
          <p:nvPr>
            <p:ph type="body" sz="quarter" idx="45" hasCustomPrompt="1"/>
          </p:nvPr>
        </p:nvSpPr>
        <p:spPr>
          <a:xfrm>
            <a:off x="8153400" y="2322356"/>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45" name="Text Placeholder 6">
            <a:extLst>
              <a:ext uri="{FF2B5EF4-FFF2-40B4-BE49-F238E27FC236}">
                <a16:creationId xmlns:a16="http://schemas.microsoft.com/office/drawing/2014/main" id="{02E7F61C-230F-3742-8FF8-CC6DFBA8E908}"/>
              </a:ext>
            </a:extLst>
          </p:cNvPr>
          <p:cNvSpPr>
            <a:spLocks noGrp="1"/>
          </p:cNvSpPr>
          <p:nvPr>
            <p:ph type="body" sz="quarter" idx="46" hasCustomPrompt="1"/>
          </p:nvPr>
        </p:nvSpPr>
        <p:spPr>
          <a:xfrm>
            <a:off x="8153401" y="2650526"/>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46" name="Text Placeholder 6">
            <a:extLst>
              <a:ext uri="{FF2B5EF4-FFF2-40B4-BE49-F238E27FC236}">
                <a16:creationId xmlns:a16="http://schemas.microsoft.com/office/drawing/2014/main" id="{CEFE59E6-35A7-D843-9B21-A5BC549DEF0F}"/>
              </a:ext>
            </a:extLst>
          </p:cNvPr>
          <p:cNvSpPr>
            <a:spLocks noGrp="1"/>
          </p:cNvSpPr>
          <p:nvPr>
            <p:ph type="body" sz="quarter" idx="47" hasCustomPrompt="1"/>
          </p:nvPr>
        </p:nvSpPr>
        <p:spPr>
          <a:xfrm>
            <a:off x="8158450" y="2882862"/>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47" name="Text Placeholder 10">
            <a:extLst>
              <a:ext uri="{FF2B5EF4-FFF2-40B4-BE49-F238E27FC236}">
                <a16:creationId xmlns:a16="http://schemas.microsoft.com/office/drawing/2014/main" id="{BAAB3081-6E5E-4947-B487-90D1F0A893D0}"/>
              </a:ext>
            </a:extLst>
          </p:cNvPr>
          <p:cNvSpPr>
            <a:spLocks noGrp="1"/>
          </p:cNvSpPr>
          <p:nvPr>
            <p:ph type="body" sz="quarter" idx="48" hasCustomPrompt="1"/>
          </p:nvPr>
        </p:nvSpPr>
        <p:spPr>
          <a:xfrm>
            <a:off x="8153400" y="2044465"/>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48" name="Text Placeholder 6">
            <a:extLst>
              <a:ext uri="{FF2B5EF4-FFF2-40B4-BE49-F238E27FC236}">
                <a16:creationId xmlns:a16="http://schemas.microsoft.com/office/drawing/2014/main" id="{E3D7456C-DCFF-E742-A93D-A9971D8A1456}"/>
              </a:ext>
            </a:extLst>
          </p:cNvPr>
          <p:cNvSpPr>
            <a:spLocks noGrp="1"/>
          </p:cNvSpPr>
          <p:nvPr>
            <p:ph type="body" sz="quarter" idx="49" hasCustomPrompt="1"/>
          </p:nvPr>
        </p:nvSpPr>
        <p:spPr>
          <a:xfrm>
            <a:off x="8153400" y="3852015"/>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49" name="Text Placeholder 10">
            <a:extLst>
              <a:ext uri="{FF2B5EF4-FFF2-40B4-BE49-F238E27FC236}">
                <a16:creationId xmlns:a16="http://schemas.microsoft.com/office/drawing/2014/main" id="{1D9F9D36-0432-C445-AC3D-F3DC98D72BE0}"/>
              </a:ext>
            </a:extLst>
          </p:cNvPr>
          <p:cNvSpPr>
            <a:spLocks noGrp="1"/>
          </p:cNvSpPr>
          <p:nvPr>
            <p:ph type="body" sz="quarter" idx="50" hasCustomPrompt="1"/>
          </p:nvPr>
        </p:nvSpPr>
        <p:spPr>
          <a:xfrm>
            <a:off x="8153400" y="4423284"/>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50" name="Text Placeholder 6">
            <a:extLst>
              <a:ext uri="{FF2B5EF4-FFF2-40B4-BE49-F238E27FC236}">
                <a16:creationId xmlns:a16="http://schemas.microsoft.com/office/drawing/2014/main" id="{43B5720C-AE5E-9F4E-BF35-651750D0C007}"/>
              </a:ext>
            </a:extLst>
          </p:cNvPr>
          <p:cNvSpPr>
            <a:spLocks noGrp="1"/>
          </p:cNvSpPr>
          <p:nvPr>
            <p:ph type="body" sz="quarter" idx="51" hasCustomPrompt="1"/>
          </p:nvPr>
        </p:nvSpPr>
        <p:spPr>
          <a:xfrm>
            <a:off x="8153401" y="4751454"/>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51" name="Text Placeholder 6">
            <a:extLst>
              <a:ext uri="{FF2B5EF4-FFF2-40B4-BE49-F238E27FC236}">
                <a16:creationId xmlns:a16="http://schemas.microsoft.com/office/drawing/2014/main" id="{8BE43FCA-49FA-4E4A-A68B-5DAB171D303D}"/>
              </a:ext>
            </a:extLst>
          </p:cNvPr>
          <p:cNvSpPr>
            <a:spLocks noGrp="1"/>
          </p:cNvSpPr>
          <p:nvPr>
            <p:ph type="body" sz="quarter" idx="52" hasCustomPrompt="1"/>
          </p:nvPr>
        </p:nvSpPr>
        <p:spPr>
          <a:xfrm>
            <a:off x="8158450" y="4983790"/>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52" name="Text Placeholder 10">
            <a:extLst>
              <a:ext uri="{FF2B5EF4-FFF2-40B4-BE49-F238E27FC236}">
                <a16:creationId xmlns:a16="http://schemas.microsoft.com/office/drawing/2014/main" id="{3A35DD57-8DE8-184A-AA2D-E8150E8C5F99}"/>
              </a:ext>
            </a:extLst>
          </p:cNvPr>
          <p:cNvSpPr>
            <a:spLocks noGrp="1"/>
          </p:cNvSpPr>
          <p:nvPr>
            <p:ph type="body" sz="quarter" idx="53" hasCustomPrompt="1"/>
          </p:nvPr>
        </p:nvSpPr>
        <p:spPr>
          <a:xfrm>
            <a:off x="8153400" y="4145393"/>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Tree>
    <p:extLst>
      <p:ext uri="{BB962C8B-B14F-4D97-AF65-F5344CB8AC3E}">
        <p14:creationId xmlns:p14="http://schemas.microsoft.com/office/powerpoint/2010/main" val="2372564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he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9D0E-C6BE-9443-BDCF-E51D321A4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F4A2-5205-0941-B299-082932B3A9E0}"/>
              </a:ext>
            </a:extLst>
          </p:cNvPr>
          <p:cNvSpPr>
            <a:spLocks noGrp="1"/>
          </p:cNvSpPr>
          <p:nvPr>
            <p:ph type="dt" sz="half" idx="10"/>
          </p:nvPr>
        </p:nvSpPr>
        <p:spPr/>
        <p:txBody>
          <a:bodyPr/>
          <a:lstStyle/>
          <a:p>
            <a:fld id="{FCDA6C49-3AFD-5C45-9DD1-1176CFC4EEA8}" type="datetime1">
              <a:rPr lang="en-US" smtClean="0"/>
              <a:pPr/>
              <a:t>1/1/2025</a:t>
            </a:fld>
            <a:endParaRPr lang="en-US" dirty="0"/>
          </a:p>
        </p:txBody>
      </p:sp>
      <p:sp>
        <p:nvSpPr>
          <p:cNvPr id="4" name="Footer Placeholder 3">
            <a:extLst>
              <a:ext uri="{FF2B5EF4-FFF2-40B4-BE49-F238E27FC236}">
                <a16:creationId xmlns:a16="http://schemas.microsoft.com/office/drawing/2014/main" id="{8494BF2C-06F8-4F47-95B2-68A591F8F1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92D0A2-57AF-7D46-A3C9-A15165AFA75F}"/>
              </a:ext>
            </a:extLst>
          </p:cNvPr>
          <p:cNvSpPr>
            <a:spLocks noGrp="1"/>
          </p:cNvSpPr>
          <p:nvPr>
            <p:ph type="sldNum" sz="quarter" idx="12"/>
          </p:nvPr>
        </p:nvSpPr>
        <p:spPr/>
        <p:txBody>
          <a:bodyPr/>
          <a:lstStyle/>
          <a:p>
            <a:fld id="{162DE969-D27C-4347-8957-EA8809AE8B2E}" type="slidenum">
              <a:rPr lang="en-US" smtClean="0"/>
              <a:pPr/>
              <a:t>‹#›</a:t>
            </a:fld>
            <a:endParaRPr lang="en-US" dirty="0"/>
          </a:p>
        </p:txBody>
      </p:sp>
      <p:sp>
        <p:nvSpPr>
          <p:cNvPr id="9" name="Picture Placeholder 8">
            <a:extLst>
              <a:ext uri="{FF2B5EF4-FFF2-40B4-BE49-F238E27FC236}">
                <a16:creationId xmlns:a16="http://schemas.microsoft.com/office/drawing/2014/main" id="{2FB39FCB-71E8-C14F-B13E-E5C1658452A0}"/>
              </a:ext>
            </a:extLst>
          </p:cNvPr>
          <p:cNvSpPr>
            <a:spLocks noGrp="1"/>
          </p:cNvSpPr>
          <p:nvPr>
            <p:ph type="pic" sz="quarter" idx="14"/>
          </p:nvPr>
        </p:nvSpPr>
        <p:spPr>
          <a:xfrm>
            <a:off x="495300" y="1319179"/>
            <a:ext cx="1371600" cy="1371600"/>
          </a:xfrm>
        </p:spPr>
        <p:txBody>
          <a:bodyPr>
            <a:normAutofit/>
          </a:bodyPr>
          <a:lstStyle>
            <a:lvl1pPr marL="0" indent="0">
              <a:buNone/>
              <a:defRPr sz="1200"/>
            </a:lvl1pPr>
          </a:lstStyle>
          <a:p>
            <a:endParaRPr lang="en-US" dirty="0"/>
          </a:p>
        </p:txBody>
      </p:sp>
      <p:sp>
        <p:nvSpPr>
          <p:cNvPr id="22" name="Picture Placeholder 8">
            <a:extLst>
              <a:ext uri="{FF2B5EF4-FFF2-40B4-BE49-F238E27FC236}">
                <a16:creationId xmlns:a16="http://schemas.microsoft.com/office/drawing/2014/main" id="{488A356E-E6A2-B14A-A5A9-AF081CE3CDB7}"/>
              </a:ext>
            </a:extLst>
          </p:cNvPr>
          <p:cNvSpPr>
            <a:spLocks noGrp="1"/>
          </p:cNvSpPr>
          <p:nvPr>
            <p:ph type="pic" sz="quarter" idx="24"/>
          </p:nvPr>
        </p:nvSpPr>
        <p:spPr>
          <a:xfrm>
            <a:off x="6416369" y="1315474"/>
            <a:ext cx="1371600" cy="1371600"/>
          </a:xfrm>
        </p:spPr>
        <p:txBody>
          <a:bodyPr>
            <a:normAutofit/>
          </a:bodyPr>
          <a:lstStyle>
            <a:lvl1pPr marL="0" indent="0">
              <a:buNone/>
              <a:defRPr sz="1200"/>
            </a:lvl1pPr>
          </a:lstStyle>
          <a:p>
            <a:endParaRPr lang="en-US" dirty="0"/>
          </a:p>
        </p:txBody>
      </p:sp>
      <p:sp>
        <p:nvSpPr>
          <p:cNvPr id="17" name="Picture Placeholder 8">
            <a:extLst>
              <a:ext uri="{FF2B5EF4-FFF2-40B4-BE49-F238E27FC236}">
                <a16:creationId xmlns:a16="http://schemas.microsoft.com/office/drawing/2014/main" id="{01613F5D-1E3F-664E-9E68-DB3F01667BD0}"/>
              </a:ext>
            </a:extLst>
          </p:cNvPr>
          <p:cNvSpPr>
            <a:spLocks noGrp="1"/>
          </p:cNvSpPr>
          <p:nvPr>
            <p:ph type="pic" sz="quarter" idx="29"/>
          </p:nvPr>
        </p:nvSpPr>
        <p:spPr>
          <a:xfrm>
            <a:off x="495300" y="2936919"/>
            <a:ext cx="1371600" cy="1371600"/>
          </a:xfrm>
        </p:spPr>
        <p:txBody>
          <a:bodyPr>
            <a:normAutofit/>
          </a:bodyPr>
          <a:lstStyle>
            <a:lvl1pPr marL="0" indent="0">
              <a:buNone/>
              <a:defRPr sz="1200"/>
            </a:lvl1pPr>
          </a:lstStyle>
          <a:p>
            <a:endParaRPr lang="en-US" dirty="0"/>
          </a:p>
        </p:txBody>
      </p:sp>
      <p:sp>
        <p:nvSpPr>
          <p:cNvPr id="29" name="Picture Placeholder 8">
            <a:extLst>
              <a:ext uri="{FF2B5EF4-FFF2-40B4-BE49-F238E27FC236}">
                <a16:creationId xmlns:a16="http://schemas.microsoft.com/office/drawing/2014/main" id="{66B416A8-11E9-5944-8C37-1BED9033CA61}"/>
              </a:ext>
            </a:extLst>
          </p:cNvPr>
          <p:cNvSpPr>
            <a:spLocks noGrp="1"/>
          </p:cNvSpPr>
          <p:nvPr>
            <p:ph type="pic" sz="quarter" idx="34"/>
          </p:nvPr>
        </p:nvSpPr>
        <p:spPr>
          <a:xfrm>
            <a:off x="494919" y="4589026"/>
            <a:ext cx="1371600" cy="1371600"/>
          </a:xfrm>
        </p:spPr>
        <p:txBody>
          <a:bodyPr>
            <a:normAutofit/>
          </a:bodyPr>
          <a:lstStyle>
            <a:lvl1pPr marL="0" indent="0">
              <a:buNone/>
              <a:defRPr sz="1200"/>
            </a:lvl1pPr>
          </a:lstStyle>
          <a:p>
            <a:endParaRPr lang="en-US" dirty="0"/>
          </a:p>
        </p:txBody>
      </p:sp>
      <p:cxnSp>
        <p:nvCxnSpPr>
          <p:cNvPr id="8" name="Straight Connector 7">
            <a:extLst>
              <a:ext uri="{FF2B5EF4-FFF2-40B4-BE49-F238E27FC236}">
                <a16:creationId xmlns:a16="http://schemas.microsoft.com/office/drawing/2014/main" id="{78746990-60F6-0C4F-8F4E-24F418BD8F5E}"/>
              </a:ext>
            </a:extLst>
          </p:cNvPr>
          <p:cNvCxnSpPr/>
          <p:nvPr userDrawn="1"/>
        </p:nvCxnSpPr>
        <p:spPr>
          <a:xfrm>
            <a:off x="494919" y="2818015"/>
            <a:ext cx="5207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F2A501-4C04-224D-832C-AAE84EE83666}"/>
              </a:ext>
            </a:extLst>
          </p:cNvPr>
          <p:cNvCxnSpPr/>
          <p:nvPr userDrawn="1"/>
        </p:nvCxnSpPr>
        <p:spPr>
          <a:xfrm>
            <a:off x="6416369" y="2787535"/>
            <a:ext cx="5207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D779E80-A130-F641-A8BB-3EDFE87928B3}"/>
              </a:ext>
            </a:extLst>
          </p:cNvPr>
          <p:cNvCxnSpPr/>
          <p:nvPr userDrawn="1"/>
        </p:nvCxnSpPr>
        <p:spPr>
          <a:xfrm>
            <a:off x="494919" y="4450080"/>
            <a:ext cx="5207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3CD1EB-FD1E-1C41-B4DA-4349A096FE40}"/>
              </a:ext>
            </a:extLst>
          </p:cNvPr>
          <p:cNvCxnSpPr/>
          <p:nvPr userDrawn="1"/>
        </p:nvCxnSpPr>
        <p:spPr>
          <a:xfrm>
            <a:off x="6416369" y="4419600"/>
            <a:ext cx="520761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Picture Placeholder 8">
            <a:extLst>
              <a:ext uri="{FF2B5EF4-FFF2-40B4-BE49-F238E27FC236}">
                <a16:creationId xmlns:a16="http://schemas.microsoft.com/office/drawing/2014/main" id="{153B9B09-620E-9A4B-A663-AD0E7AB9F023}"/>
              </a:ext>
            </a:extLst>
          </p:cNvPr>
          <p:cNvSpPr>
            <a:spLocks noGrp="1"/>
          </p:cNvSpPr>
          <p:nvPr>
            <p:ph type="pic" sz="quarter" idx="39"/>
          </p:nvPr>
        </p:nvSpPr>
        <p:spPr>
          <a:xfrm>
            <a:off x="6415988" y="2930491"/>
            <a:ext cx="1371600" cy="1371600"/>
          </a:xfrm>
        </p:spPr>
        <p:txBody>
          <a:bodyPr>
            <a:normAutofit/>
          </a:bodyPr>
          <a:lstStyle>
            <a:lvl1pPr marL="0" indent="0">
              <a:buNone/>
              <a:defRPr sz="1200"/>
            </a:lvl1pPr>
          </a:lstStyle>
          <a:p>
            <a:endParaRPr lang="en-US" dirty="0"/>
          </a:p>
        </p:txBody>
      </p:sp>
      <p:sp>
        <p:nvSpPr>
          <p:cNvPr id="42" name="Picture Placeholder 8">
            <a:extLst>
              <a:ext uri="{FF2B5EF4-FFF2-40B4-BE49-F238E27FC236}">
                <a16:creationId xmlns:a16="http://schemas.microsoft.com/office/drawing/2014/main" id="{B4B7A1A3-2D7A-414A-B0B9-53A7A3F443BD}"/>
              </a:ext>
            </a:extLst>
          </p:cNvPr>
          <p:cNvSpPr>
            <a:spLocks noGrp="1"/>
          </p:cNvSpPr>
          <p:nvPr>
            <p:ph type="pic" sz="quarter" idx="44"/>
          </p:nvPr>
        </p:nvSpPr>
        <p:spPr>
          <a:xfrm>
            <a:off x="6415607" y="4582598"/>
            <a:ext cx="1371600" cy="1371600"/>
          </a:xfrm>
        </p:spPr>
        <p:txBody>
          <a:bodyPr>
            <a:normAutofit/>
          </a:bodyPr>
          <a:lstStyle>
            <a:lvl1pPr marL="0" indent="0">
              <a:buNone/>
              <a:defRPr sz="1200"/>
            </a:lvl1pPr>
          </a:lstStyle>
          <a:p>
            <a:endParaRPr lang="en-US" dirty="0"/>
          </a:p>
        </p:txBody>
      </p:sp>
      <p:sp>
        <p:nvSpPr>
          <p:cNvPr id="46" name="Text Placeholder 6">
            <a:extLst>
              <a:ext uri="{FF2B5EF4-FFF2-40B4-BE49-F238E27FC236}">
                <a16:creationId xmlns:a16="http://schemas.microsoft.com/office/drawing/2014/main" id="{5E0AFAAF-8329-1342-BFC5-3EEE8CD5880D}"/>
              </a:ext>
            </a:extLst>
          </p:cNvPr>
          <p:cNvSpPr>
            <a:spLocks noGrp="1"/>
          </p:cNvSpPr>
          <p:nvPr>
            <p:ph type="body" sz="quarter" idx="13" hasCustomPrompt="1"/>
          </p:nvPr>
        </p:nvSpPr>
        <p:spPr>
          <a:xfrm>
            <a:off x="1959694" y="1325000"/>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47" name="Text Placeholder 10">
            <a:extLst>
              <a:ext uri="{FF2B5EF4-FFF2-40B4-BE49-F238E27FC236}">
                <a16:creationId xmlns:a16="http://schemas.microsoft.com/office/drawing/2014/main" id="{19DD7B7B-605F-9745-AAF3-E226844F5431}"/>
              </a:ext>
            </a:extLst>
          </p:cNvPr>
          <p:cNvSpPr>
            <a:spLocks noGrp="1"/>
          </p:cNvSpPr>
          <p:nvPr>
            <p:ph type="body" sz="quarter" idx="15" hasCustomPrompt="1"/>
          </p:nvPr>
        </p:nvSpPr>
        <p:spPr>
          <a:xfrm>
            <a:off x="1959694" y="1896269"/>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48" name="Text Placeholder 6">
            <a:extLst>
              <a:ext uri="{FF2B5EF4-FFF2-40B4-BE49-F238E27FC236}">
                <a16:creationId xmlns:a16="http://schemas.microsoft.com/office/drawing/2014/main" id="{64E780CB-B3D8-274C-8225-ECBB1637BFC9}"/>
              </a:ext>
            </a:extLst>
          </p:cNvPr>
          <p:cNvSpPr>
            <a:spLocks noGrp="1"/>
          </p:cNvSpPr>
          <p:nvPr>
            <p:ph type="body" sz="quarter" idx="20" hasCustomPrompt="1"/>
          </p:nvPr>
        </p:nvSpPr>
        <p:spPr>
          <a:xfrm>
            <a:off x="1959695" y="2224439"/>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49" name="Text Placeholder 6">
            <a:extLst>
              <a:ext uri="{FF2B5EF4-FFF2-40B4-BE49-F238E27FC236}">
                <a16:creationId xmlns:a16="http://schemas.microsoft.com/office/drawing/2014/main" id="{6C0B0480-294F-894A-84E9-97625AC8F61C}"/>
              </a:ext>
            </a:extLst>
          </p:cNvPr>
          <p:cNvSpPr>
            <a:spLocks noGrp="1"/>
          </p:cNvSpPr>
          <p:nvPr>
            <p:ph type="body" sz="quarter" idx="22" hasCustomPrompt="1"/>
          </p:nvPr>
        </p:nvSpPr>
        <p:spPr>
          <a:xfrm>
            <a:off x="1964744" y="2456775"/>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50" name="Text Placeholder 10">
            <a:extLst>
              <a:ext uri="{FF2B5EF4-FFF2-40B4-BE49-F238E27FC236}">
                <a16:creationId xmlns:a16="http://schemas.microsoft.com/office/drawing/2014/main" id="{D045B26A-1D7A-A649-8618-3C6BF5CA2D49}"/>
              </a:ext>
            </a:extLst>
          </p:cNvPr>
          <p:cNvSpPr>
            <a:spLocks noGrp="1"/>
          </p:cNvSpPr>
          <p:nvPr>
            <p:ph type="body" sz="quarter" idx="48" hasCustomPrompt="1"/>
          </p:nvPr>
        </p:nvSpPr>
        <p:spPr>
          <a:xfrm>
            <a:off x="1959694" y="1618378"/>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51" name="Text Placeholder 6">
            <a:extLst>
              <a:ext uri="{FF2B5EF4-FFF2-40B4-BE49-F238E27FC236}">
                <a16:creationId xmlns:a16="http://schemas.microsoft.com/office/drawing/2014/main" id="{98D546FC-6FC7-3140-81BF-2C6F10582906}"/>
              </a:ext>
            </a:extLst>
          </p:cNvPr>
          <p:cNvSpPr>
            <a:spLocks noGrp="1"/>
          </p:cNvSpPr>
          <p:nvPr>
            <p:ph type="body" sz="quarter" idx="49" hasCustomPrompt="1"/>
          </p:nvPr>
        </p:nvSpPr>
        <p:spPr>
          <a:xfrm>
            <a:off x="1959694" y="2936699"/>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52" name="Text Placeholder 10">
            <a:extLst>
              <a:ext uri="{FF2B5EF4-FFF2-40B4-BE49-F238E27FC236}">
                <a16:creationId xmlns:a16="http://schemas.microsoft.com/office/drawing/2014/main" id="{013B1C20-92BB-234C-ABC8-02458AF9DB27}"/>
              </a:ext>
            </a:extLst>
          </p:cNvPr>
          <p:cNvSpPr>
            <a:spLocks noGrp="1"/>
          </p:cNvSpPr>
          <p:nvPr>
            <p:ph type="body" sz="quarter" idx="50" hasCustomPrompt="1"/>
          </p:nvPr>
        </p:nvSpPr>
        <p:spPr>
          <a:xfrm>
            <a:off x="1959694" y="3507968"/>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53" name="Text Placeholder 6">
            <a:extLst>
              <a:ext uri="{FF2B5EF4-FFF2-40B4-BE49-F238E27FC236}">
                <a16:creationId xmlns:a16="http://schemas.microsoft.com/office/drawing/2014/main" id="{F9854C6F-8530-8341-B71F-2B7C1FDCDBB2}"/>
              </a:ext>
            </a:extLst>
          </p:cNvPr>
          <p:cNvSpPr>
            <a:spLocks noGrp="1"/>
          </p:cNvSpPr>
          <p:nvPr>
            <p:ph type="body" sz="quarter" idx="51" hasCustomPrompt="1"/>
          </p:nvPr>
        </p:nvSpPr>
        <p:spPr>
          <a:xfrm>
            <a:off x="1959695" y="3836138"/>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54" name="Text Placeholder 6">
            <a:extLst>
              <a:ext uri="{FF2B5EF4-FFF2-40B4-BE49-F238E27FC236}">
                <a16:creationId xmlns:a16="http://schemas.microsoft.com/office/drawing/2014/main" id="{9F7FF27D-792D-FD46-84C4-87CC4F0D8299}"/>
              </a:ext>
            </a:extLst>
          </p:cNvPr>
          <p:cNvSpPr>
            <a:spLocks noGrp="1"/>
          </p:cNvSpPr>
          <p:nvPr>
            <p:ph type="body" sz="quarter" idx="52" hasCustomPrompt="1"/>
          </p:nvPr>
        </p:nvSpPr>
        <p:spPr>
          <a:xfrm>
            <a:off x="1964744" y="4068474"/>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55" name="Text Placeholder 10">
            <a:extLst>
              <a:ext uri="{FF2B5EF4-FFF2-40B4-BE49-F238E27FC236}">
                <a16:creationId xmlns:a16="http://schemas.microsoft.com/office/drawing/2014/main" id="{CF1994EF-C55F-A648-9DEE-B512C78FD501}"/>
              </a:ext>
            </a:extLst>
          </p:cNvPr>
          <p:cNvSpPr>
            <a:spLocks noGrp="1"/>
          </p:cNvSpPr>
          <p:nvPr>
            <p:ph type="body" sz="quarter" idx="53" hasCustomPrompt="1"/>
          </p:nvPr>
        </p:nvSpPr>
        <p:spPr>
          <a:xfrm>
            <a:off x="1959694" y="3230077"/>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56" name="Text Placeholder 6">
            <a:extLst>
              <a:ext uri="{FF2B5EF4-FFF2-40B4-BE49-F238E27FC236}">
                <a16:creationId xmlns:a16="http://schemas.microsoft.com/office/drawing/2014/main" id="{27B0ACB7-B1F2-0441-AD2D-1F9266E2143C}"/>
              </a:ext>
            </a:extLst>
          </p:cNvPr>
          <p:cNvSpPr>
            <a:spLocks noGrp="1"/>
          </p:cNvSpPr>
          <p:nvPr>
            <p:ph type="body" sz="quarter" idx="54" hasCustomPrompt="1"/>
          </p:nvPr>
        </p:nvSpPr>
        <p:spPr>
          <a:xfrm>
            <a:off x="1959694" y="4582598"/>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57" name="Text Placeholder 10">
            <a:extLst>
              <a:ext uri="{FF2B5EF4-FFF2-40B4-BE49-F238E27FC236}">
                <a16:creationId xmlns:a16="http://schemas.microsoft.com/office/drawing/2014/main" id="{F767B07B-117B-F64F-9818-1841312D9EBD}"/>
              </a:ext>
            </a:extLst>
          </p:cNvPr>
          <p:cNvSpPr>
            <a:spLocks noGrp="1"/>
          </p:cNvSpPr>
          <p:nvPr>
            <p:ph type="body" sz="quarter" idx="55" hasCustomPrompt="1"/>
          </p:nvPr>
        </p:nvSpPr>
        <p:spPr>
          <a:xfrm>
            <a:off x="1959694" y="5153867"/>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58" name="Text Placeholder 6">
            <a:extLst>
              <a:ext uri="{FF2B5EF4-FFF2-40B4-BE49-F238E27FC236}">
                <a16:creationId xmlns:a16="http://schemas.microsoft.com/office/drawing/2014/main" id="{030E7662-4D18-3E47-A2CD-FFE159B8A63C}"/>
              </a:ext>
            </a:extLst>
          </p:cNvPr>
          <p:cNvSpPr>
            <a:spLocks noGrp="1"/>
          </p:cNvSpPr>
          <p:nvPr>
            <p:ph type="body" sz="quarter" idx="56" hasCustomPrompt="1"/>
          </p:nvPr>
        </p:nvSpPr>
        <p:spPr>
          <a:xfrm>
            <a:off x="1959695" y="5482037"/>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59" name="Text Placeholder 6">
            <a:extLst>
              <a:ext uri="{FF2B5EF4-FFF2-40B4-BE49-F238E27FC236}">
                <a16:creationId xmlns:a16="http://schemas.microsoft.com/office/drawing/2014/main" id="{419BEC4E-6871-0F48-BB3F-1BB17186A140}"/>
              </a:ext>
            </a:extLst>
          </p:cNvPr>
          <p:cNvSpPr>
            <a:spLocks noGrp="1"/>
          </p:cNvSpPr>
          <p:nvPr>
            <p:ph type="body" sz="quarter" idx="57" hasCustomPrompt="1"/>
          </p:nvPr>
        </p:nvSpPr>
        <p:spPr>
          <a:xfrm>
            <a:off x="1964744" y="5714373"/>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60" name="Text Placeholder 10">
            <a:extLst>
              <a:ext uri="{FF2B5EF4-FFF2-40B4-BE49-F238E27FC236}">
                <a16:creationId xmlns:a16="http://schemas.microsoft.com/office/drawing/2014/main" id="{1B1A987C-ED56-8A4F-AB54-E4E7046DB1F4}"/>
              </a:ext>
            </a:extLst>
          </p:cNvPr>
          <p:cNvSpPr>
            <a:spLocks noGrp="1"/>
          </p:cNvSpPr>
          <p:nvPr>
            <p:ph type="body" sz="quarter" idx="58" hasCustomPrompt="1"/>
          </p:nvPr>
        </p:nvSpPr>
        <p:spPr>
          <a:xfrm>
            <a:off x="1959694" y="4875976"/>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61" name="Text Placeholder 6">
            <a:extLst>
              <a:ext uri="{FF2B5EF4-FFF2-40B4-BE49-F238E27FC236}">
                <a16:creationId xmlns:a16="http://schemas.microsoft.com/office/drawing/2014/main" id="{21CBBE17-5AD3-E548-93EB-D1617B2F7406}"/>
              </a:ext>
            </a:extLst>
          </p:cNvPr>
          <p:cNvSpPr>
            <a:spLocks noGrp="1"/>
          </p:cNvSpPr>
          <p:nvPr>
            <p:ph type="body" sz="quarter" idx="59" hasCustomPrompt="1"/>
          </p:nvPr>
        </p:nvSpPr>
        <p:spPr>
          <a:xfrm>
            <a:off x="7908595" y="1315474"/>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62" name="Text Placeholder 10">
            <a:extLst>
              <a:ext uri="{FF2B5EF4-FFF2-40B4-BE49-F238E27FC236}">
                <a16:creationId xmlns:a16="http://schemas.microsoft.com/office/drawing/2014/main" id="{E4A58B76-363A-6648-8424-F8514AAFEF19}"/>
              </a:ext>
            </a:extLst>
          </p:cNvPr>
          <p:cNvSpPr>
            <a:spLocks noGrp="1"/>
          </p:cNvSpPr>
          <p:nvPr>
            <p:ph type="body" sz="quarter" idx="60" hasCustomPrompt="1"/>
          </p:nvPr>
        </p:nvSpPr>
        <p:spPr>
          <a:xfrm>
            <a:off x="7908595" y="1886743"/>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63" name="Text Placeholder 6">
            <a:extLst>
              <a:ext uri="{FF2B5EF4-FFF2-40B4-BE49-F238E27FC236}">
                <a16:creationId xmlns:a16="http://schemas.microsoft.com/office/drawing/2014/main" id="{47D68767-E1F8-5C4C-8AD0-929E603F6998}"/>
              </a:ext>
            </a:extLst>
          </p:cNvPr>
          <p:cNvSpPr>
            <a:spLocks noGrp="1"/>
          </p:cNvSpPr>
          <p:nvPr>
            <p:ph type="body" sz="quarter" idx="61" hasCustomPrompt="1"/>
          </p:nvPr>
        </p:nvSpPr>
        <p:spPr>
          <a:xfrm>
            <a:off x="7908596" y="2214913"/>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64" name="Text Placeholder 6">
            <a:extLst>
              <a:ext uri="{FF2B5EF4-FFF2-40B4-BE49-F238E27FC236}">
                <a16:creationId xmlns:a16="http://schemas.microsoft.com/office/drawing/2014/main" id="{E480595C-4AA5-4A4F-B1C5-D99C0E9BD504}"/>
              </a:ext>
            </a:extLst>
          </p:cNvPr>
          <p:cNvSpPr>
            <a:spLocks noGrp="1"/>
          </p:cNvSpPr>
          <p:nvPr>
            <p:ph type="body" sz="quarter" idx="62" hasCustomPrompt="1"/>
          </p:nvPr>
        </p:nvSpPr>
        <p:spPr>
          <a:xfrm>
            <a:off x="7913645" y="2447249"/>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65" name="Text Placeholder 10">
            <a:extLst>
              <a:ext uri="{FF2B5EF4-FFF2-40B4-BE49-F238E27FC236}">
                <a16:creationId xmlns:a16="http://schemas.microsoft.com/office/drawing/2014/main" id="{A89EF4CC-C5E8-164B-B59B-5047638A1522}"/>
              </a:ext>
            </a:extLst>
          </p:cNvPr>
          <p:cNvSpPr>
            <a:spLocks noGrp="1"/>
          </p:cNvSpPr>
          <p:nvPr>
            <p:ph type="body" sz="quarter" idx="63" hasCustomPrompt="1"/>
          </p:nvPr>
        </p:nvSpPr>
        <p:spPr>
          <a:xfrm>
            <a:off x="7908595" y="1608852"/>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66" name="Text Placeholder 6">
            <a:extLst>
              <a:ext uri="{FF2B5EF4-FFF2-40B4-BE49-F238E27FC236}">
                <a16:creationId xmlns:a16="http://schemas.microsoft.com/office/drawing/2014/main" id="{B400BC46-7297-DC4C-86D6-D359651D3967}"/>
              </a:ext>
            </a:extLst>
          </p:cNvPr>
          <p:cNvSpPr>
            <a:spLocks noGrp="1"/>
          </p:cNvSpPr>
          <p:nvPr>
            <p:ph type="body" sz="quarter" idx="64" hasCustomPrompt="1"/>
          </p:nvPr>
        </p:nvSpPr>
        <p:spPr>
          <a:xfrm>
            <a:off x="7908595" y="2927173"/>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67" name="Text Placeholder 10">
            <a:extLst>
              <a:ext uri="{FF2B5EF4-FFF2-40B4-BE49-F238E27FC236}">
                <a16:creationId xmlns:a16="http://schemas.microsoft.com/office/drawing/2014/main" id="{2812C2C1-61E2-1743-BCAE-1700A432B0F8}"/>
              </a:ext>
            </a:extLst>
          </p:cNvPr>
          <p:cNvSpPr>
            <a:spLocks noGrp="1"/>
          </p:cNvSpPr>
          <p:nvPr>
            <p:ph type="body" sz="quarter" idx="65" hasCustomPrompt="1"/>
          </p:nvPr>
        </p:nvSpPr>
        <p:spPr>
          <a:xfrm>
            <a:off x="7908595" y="3498442"/>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68" name="Text Placeholder 6">
            <a:extLst>
              <a:ext uri="{FF2B5EF4-FFF2-40B4-BE49-F238E27FC236}">
                <a16:creationId xmlns:a16="http://schemas.microsoft.com/office/drawing/2014/main" id="{B7BE3BBC-BA95-4D47-941A-156583A5EA72}"/>
              </a:ext>
            </a:extLst>
          </p:cNvPr>
          <p:cNvSpPr>
            <a:spLocks noGrp="1"/>
          </p:cNvSpPr>
          <p:nvPr>
            <p:ph type="body" sz="quarter" idx="66" hasCustomPrompt="1"/>
          </p:nvPr>
        </p:nvSpPr>
        <p:spPr>
          <a:xfrm>
            <a:off x="7908596" y="3826612"/>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69" name="Text Placeholder 6">
            <a:extLst>
              <a:ext uri="{FF2B5EF4-FFF2-40B4-BE49-F238E27FC236}">
                <a16:creationId xmlns:a16="http://schemas.microsoft.com/office/drawing/2014/main" id="{4D53EB0C-51F0-D544-849D-16C23DD481D1}"/>
              </a:ext>
            </a:extLst>
          </p:cNvPr>
          <p:cNvSpPr>
            <a:spLocks noGrp="1"/>
          </p:cNvSpPr>
          <p:nvPr>
            <p:ph type="body" sz="quarter" idx="67" hasCustomPrompt="1"/>
          </p:nvPr>
        </p:nvSpPr>
        <p:spPr>
          <a:xfrm>
            <a:off x="7913645" y="4058948"/>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70" name="Text Placeholder 10">
            <a:extLst>
              <a:ext uri="{FF2B5EF4-FFF2-40B4-BE49-F238E27FC236}">
                <a16:creationId xmlns:a16="http://schemas.microsoft.com/office/drawing/2014/main" id="{E9371BFA-4046-1F49-A35C-D35E45782681}"/>
              </a:ext>
            </a:extLst>
          </p:cNvPr>
          <p:cNvSpPr>
            <a:spLocks noGrp="1"/>
          </p:cNvSpPr>
          <p:nvPr>
            <p:ph type="body" sz="quarter" idx="68" hasCustomPrompt="1"/>
          </p:nvPr>
        </p:nvSpPr>
        <p:spPr>
          <a:xfrm>
            <a:off x="7908595" y="3220551"/>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
        <p:nvSpPr>
          <p:cNvPr id="71" name="Text Placeholder 6">
            <a:extLst>
              <a:ext uri="{FF2B5EF4-FFF2-40B4-BE49-F238E27FC236}">
                <a16:creationId xmlns:a16="http://schemas.microsoft.com/office/drawing/2014/main" id="{AC42693A-5376-0D42-860C-20F2CDE3BA7B}"/>
              </a:ext>
            </a:extLst>
          </p:cNvPr>
          <p:cNvSpPr>
            <a:spLocks noGrp="1"/>
          </p:cNvSpPr>
          <p:nvPr>
            <p:ph type="body" sz="quarter" idx="69" hasCustomPrompt="1"/>
          </p:nvPr>
        </p:nvSpPr>
        <p:spPr>
          <a:xfrm>
            <a:off x="7908595" y="4573072"/>
            <a:ext cx="2678113" cy="237172"/>
          </a:xfrm>
        </p:spPr>
        <p:txBody>
          <a:bodyPr>
            <a:noAutofit/>
          </a:bodyPr>
          <a:lstStyle>
            <a:lvl1pPr marL="0" indent="0">
              <a:spcBef>
                <a:spcPts val="0"/>
              </a:spcBef>
              <a:buNone/>
              <a:tabLst>
                <a:tab pos="225425" algn="l"/>
              </a:tabLst>
              <a:defRPr sz="1600" b="1">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Name</a:t>
            </a:r>
          </a:p>
        </p:txBody>
      </p:sp>
      <p:sp>
        <p:nvSpPr>
          <p:cNvPr id="72" name="Text Placeholder 10">
            <a:extLst>
              <a:ext uri="{FF2B5EF4-FFF2-40B4-BE49-F238E27FC236}">
                <a16:creationId xmlns:a16="http://schemas.microsoft.com/office/drawing/2014/main" id="{6E710F00-12FA-2347-8200-8DB7AD437477}"/>
              </a:ext>
            </a:extLst>
          </p:cNvPr>
          <p:cNvSpPr>
            <a:spLocks noGrp="1"/>
          </p:cNvSpPr>
          <p:nvPr>
            <p:ph type="body" sz="quarter" idx="70" hasCustomPrompt="1"/>
          </p:nvPr>
        </p:nvSpPr>
        <p:spPr>
          <a:xfrm>
            <a:off x="7908595" y="5144341"/>
            <a:ext cx="2678113" cy="273050"/>
          </a:xfrm>
        </p:spPr>
        <p:txBody>
          <a:bodyPr>
            <a:noAutofit/>
          </a:bodyPr>
          <a:lstStyle>
            <a:lvl1pPr marL="0" indent="0">
              <a:buNone/>
              <a:defRPr sz="130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Office</a:t>
            </a:r>
          </a:p>
        </p:txBody>
      </p:sp>
      <p:sp>
        <p:nvSpPr>
          <p:cNvPr id="73" name="Text Placeholder 6">
            <a:extLst>
              <a:ext uri="{FF2B5EF4-FFF2-40B4-BE49-F238E27FC236}">
                <a16:creationId xmlns:a16="http://schemas.microsoft.com/office/drawing/2014/main" id="{CCED054B-936B-794C-A813-6929A8EA80E7}"/>
              </a:ext>
            </a:extLst>
          </p:cNvPr>
          <p:cNvSpPr>
            <a:spLocks noGrp="1"/>
          </p:cNvSpPr>
          <p:nvPr>
            <p:ph type="body" sz="quarter" idx="71" hasCustomPrompt="1"/>
          </p:nvPr>
        </p:nvSpPr>
        <p:spPr>
          <a:xfrm>
            <a:off x="7908596" y="5472511"/>
            <a:ext cx="2678113" cy="273059"/>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	+1 </a:t>
            </a:r>
            <a:r>
              <a:rPr lang="en-US" dirty="0" err="1"/>
              <a:t>xxx.xxx.xxxx</a:t>
            </a:r>
            <a:endParaRPr lang="en-US" dirty="0"/>
          </a:p>
        </p:txBody>
      </p:sp>
      <p:sp>
        <p:nvSpPr>
          <p:cNvPr id="74" name="Text Placeholder 6">
            <a:extLst>
              <a:ext uri="{FF2B5EF4-FFF2-40B4-BE49-F238E27FC236}">
                <a16:creationId xmlns:a16="http://schemas.microsoft.com/office/drawing/2014/main" id="{0A62AF56-5B58-3242-A13E-ABD52043A309}"/>
              </a:ext>
            </a:extLst>
          </p:cNvPr>
          <p:cNvSpPr>
            <a:spLocks noGrp="1"/>
          </p:cNvSpPr>
          <p:nvPr>
            <p:ph type="body" sz="quarter" idx="72" hasCustomPrompt="1"/>
          </p:nvPr>
        </p:nvSpPr>
        <p:spPr>
          <a:xfrm>
            <a:off x="7913645" y="5704847"/>
            <a:ext cx="2678113" cy="237298"/>
          </a:xfrm>
        </p:spPr>
        <p:txBody>
          <a:bodyPr>
            <a:noAutofit/>
          </a:bodyPr>
          <a:lstStyle>
            <a:lvl1pPr marL="0" indent="0">
              <a:lnSpc>
                <a:spcPct val="100000"/>
              </a:lnSpc>
              <a:spcBef>
                <a:spcPts val="0"/>
              </a:spcBef>
              <a:spcAft>
                <a:spcPts val="300"/>
              </a:spcAft>
              <a:buNone/>
              <a:tabLst>
                <a:tab pos="225425" algn="l"/>
              </a:tabLst>
              <a:defRPr sz="1200" b="0">
                <a:solidFill>
                  <a:schemeClr val="tx2"/>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e:	</a:t>
            </a:r>
            <a:r>
              <a:rPr lang="en-US" dirty="0" err="1"/>
              <a:t>first.last@wbd-us.com</a:t>
            </a:r>
            <a:r>
              <a:rPr lang="en-US" dirty="0"/>
              <a:t> </a:t>
            </a:r>
          </a:p>
        </p:txBody>
      </p:sp>
      <p:sp>
        <p:nvSpPr>
          <p:cNvPr id="75" name="Text Placeholder 10">
            <a:extLst>
              <a:ext uri="{FF2B5EF4-FFF2-40B4-BE49-F238E27FC236}">
                <a16:creationId xmlns:a16="http://schemas.microsoft.com/office/drawing/2014/main" id="{F8D9BE6F-279A-EC49-9C80-0205F9E48415}"/>
              </a:ext>
            </a:extLst>
          </p:cNvPr>
          <p:cNvSpPr>
            <a:spLocks noGrp="1"/>
          </p:cNvSpPr>
          <p:nvPr>
            <p:ph type="body" sz="quarter" idx="73" hasCustomPrompt="1"/>
          </p:nvPr>
        </p:nvSpPr>
        <p:spPr>
          <a:xfrm>
            <a:off x="7908595" y="4866450"/>
            <a:ext cx="2678113" cy="273050"/>
          </a:xfrm>
        </p:spPr>
        <p:txBody>
          <a:bodyPr>
            <a:noAutofit/>
          </a:bodyPr>
          <a:lstStyle>
            <a:lvl1pPr marL="0" indent="0">
              <a:buNone/>
              <a:defRPr sz="1300">
                <a:solidFill>
                  <a:schemeClr val="tx1"/>
                </a:solidFill>
              </a:defRPr>
            </a:lvl1pPr>
            <a:lvl2pPr marL="338137" indent="0">
              <a:buNone/>
              <a:defRPr sz="1300"/>
            </a:lvl2pPr>
            <a:lvl3pPr marL="688975" indent="0">
              <a:buNone/>
              <a:defRPr sz="1300"/>
            </a:lvl3pPr>
            <a:lvl4pPr marL="1027112" indent="0">
              <a:buNone/>
              <a:defRPr sz="1300"/>
            </a:lvl4pPr>
            <a:lvl5pPr marL="1377950" indent="0">
              <a:buNone/>
              <a:defRPr sz="1300"/>
            </a:lvl5pPr>
          </a:lstStyle>
          <a:p>
            <a:pPr lvl="0"/>
            <a:r>
              <a:rPr lang="en-US" dirty="0"/>
              <a:t>Title</a:t>
            </a:r>
          </a:p>
        </p:txBody>
      </p:sp>
    </p:spTree>
    <p:extLst>
      <p:ext uri="{BB962C8B-B14F-4D97-AF65-F5344CB8AC3E}">
        <p14:creationId xmlns:p14="http://schemas.microsoft.com/office/powerpoint/2010/main" val="179112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DE3D97-C63F-654D-8B92-3574074A809D}"/>
              </a:ext>
            </a:extLst>
          </p:cNvPr>
          <p:cNvPicPr>
            <a:picLocks noChangeAspect="1"/>
          </p:cNvPicPr>
          <p:nvPr userDrawn="1"/>
        </p:nvPicPr>
        <p:blipFill>
          <a:blip r:embed="rId2"/>
          <a:stretch>
            <a:fillRect/>
          </a:stretch>
        </p:blipFill>
        <p:spPr>
          <a:xfrm>
            <a:off x="8575673" y="458576"/>
            <a:ext cx="3187700" cy="977900"/>
          </a:xfrm>
          <a:prstGeom prst="rect">
            <a:avLst/>
          </a:prstGeom>
        </p:spPr>
      </p:pic>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970059" y="2496710"/>
            <a:ext cx="10793314" cy="1071126"/>
          </a:xfrm>
        </p:spPr>
        <p:txBody>
          <a:bodyPr anchor="t" anchorCtr="0">
            <a:normAutofit/>
          </a:bodyPr>
          <a:lstStyle>
            <a:lvl1pPr algn="l">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970058" y="3659912"/>
            <a:ext cx="10793315" cy="506975"/>
          </a:xfrm>
        </p:spPr>
        <p:txBody>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16">
            <a:extLst>
              <a:ext uri="{FF2B5EF4-FFF2-40B4-BE49-F238E27FC236}">
                <a16:creationId xmlns:a16="http://schemas.microsoft.com/office/drawing/2014/main" id="{2E5F69FF-EBC2-AB4B-8BC1-58E5B1AC6FD4}"/>
              </a:ext>
            </a:extLst>
          </p:cNvPr>
          <p:cNvSpPr>
            <a:spLocks noGrp="1"/>
          </p:cNvSpPr>
          <p:nvPr>
            <p:ph type="body" sz="quarter" idx="14"/>
          </p:nvPr>
        </p:nvSpPr>
        <p:spPr>
          <a:xfrm>
            <a:off x="969963" y="4294188"/>
            <a:ext cx="5764212" cy="428625"/>
          </a:xfrm>
        </p:spPr>
        <p:txBody>
          <a:bodyPr>
            <a:normAutofit/>
          </a:bodyPr>
          <a:lstStyle>
            <a:lvl1pPr marL="6350" indent="0">
              <a:buNone/>
              <a:tabLst/>
              <a:defRPr sz="1400">
                <a:solidFill>
                  <a:schemeClr val="bg1"/>
                </a:solidFill>
              </a:defRPr>
            </a:lvl1pPr>
            <a:lvl2pPr marL="6350" indent="0">
              <a:buNone/>
              <a:tabLst/>
              <a:defRPr/>
            </a:lvl2pPr>
            <a:lvl3pPr marL="6350" indent="0">
              <a:buNone/>
              <a:tabLst/>
              <a:defRPr/>
            </a:lvl3pPr>
            <a:lvl4pPr marL="6350" indent="0">
              <a:buNone/>
              <a:tabLst/>
              <a:defRPr/>
            </a:lvl4pPr>
            <a:lvl5pPr marL="6350" indent="0">
              <a:buNone/>
              <a:tabLst/>
              <a:defRPr/>
            </a:lvl5pPr>
          </a:lstStyle>
          <a:p>
            <a:pPr lvl="0"/>
            <a:r>
              <a:rPr lang="en-US" dirty="0"/>
              <a:t>Edit Master text styles</a:t>
            </a:r>
          </a:p>
        </p:txBody>
      </p:sp>
    </p:spTree>
    <p:extLst>
      <p:ext uri="{BB962C8B-B14F-4D97-AF65-F5344CB8AC3E}">
        <p14:creationId xmlns:p14="http://schemas.microsoft.com/office/powerpoint/2010/main" val="18271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970059" y="2496710"/>
            <a:ext cx="10793314" cy="1071126"/>
          </a:xfrm>
        </p:spPr>
        <p:txBody>
          <a:bodyPr anchor="t" anchorCtr="0">
            <a:normAutofit/>
          </a:bodyPr>
          <a:lstStyle>
            <a:lvl1pPr algn="l">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970058" y="3659912"/>
            <a:ext cx="10793315" cy="506975"/>
          </a:xfrm>
        </p:spPr>
        <p:txBody>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16">
            <a:extLst>
              <a:ext uri="{FF2B5EF4-FFF2-40B4-BE49-F238E27FC236}">
                <a16:creationId xmlns:a16="http://schemas.microsoft.com/office/drawing/2014/main" id="{2E5F69FF-EBC2-AB4B-8BC1-58E5B1AC6FD4}"/>
              </a:ext>
            </a:extLst>
          </p:cNvPr>
          <p:cNvSpPr>
            <a:spLocks noGrp="1"/>
          </p:cNvSpPr>
          <p:nvPr>
            <p:ph type="body" sz="quarter" idx="14"/>
          </p:nvPr>
        </p:nvSpPr>
        <p:spPr>
          <a:xfrm>
            <a:off x="969963" y="4294188"/>
            <a:ext cx="5764212" cy="428625"/>
          </a:xfrm>
        </p:spPr>
        <p:txBody>
          <a:bodyPr>
            <a:normAutofit/>
          </a:bodyPr>
          <a:lstStyle>
            <a:lvl1pPr marL="6350" indent="0">
              <a:buNone/>
              <a:tabLst/>
              <a:defRPr sz="1400">
                <a:solidFill>
                  <a:schemeClr val="bg1"/>
                </a:solidFill>
              </a:defRPr>
            </a:lvl1pPr>
            <a:lvl2pPr marL="6350" indent="0">
              <a:buNone/>
              <a:tabLst/>
              <a:defRPr/>
            </a:lvl2pPr>
            <a:lvl3pPr marL="6350" indent="0">
              <a:buNone/>
              <a:tabLst/>
              <a:defRPr/>
            </a:lvl3pPr>
            <a:lvl4pPr marL="6350" indent="0">
              <a:buNone/>
              <a:tabLst/>
              <a:defRPr/>
            </a:lvl4pPr>
            <a:lvl5pPr marL="6350" indent="0">
              <a:buNone/>
              <a:tabLst/>
              <a:defRPr/>
            </a:lvl5pPr>
          </a:lstStyle>
          <a:p>
            <a:pPr lvl="0"/>
            <a:r>
              <a:rPr lang="en-US" dirty="0"/>
              <a:t>Edit Master text styles</a:t>
            </a:r>
          </a:p>
        </p:txBody>
      </p:sp>
    </p:spTree>
    <p:extLst>
      <p:ext uri="{BB962C8B-B14F-4D97-AF65-F5344CB8AC3E}">
        <p14:creationId xmlns:p14="http://schemas.microsoft.com/office/powerpoint/2010/main" val="427831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04F7A-81A3-D844-B786-421704946F72}"/>
              </a:ext>
            </a:extLst>
          </p:cNvPr>
          <p:cNvSpPr/>
          <p:nvPr userDrawn="1"/>
        </p:nvSpPr>
        <p:spPr>
          <a:xfrm>
            <a:off x="-1963" y="0"/>
            <a:ext cx="73233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A982A6-D9F3-494A-85AE-B3B76CAA12DB}"/>
              </a:ext>
            </a:extLst>
          </p:cNvPr>
          <p:cNvSpPr/>
          <p:nvPr userDrawn="1"/>
        </p:nvSpPr>
        <p:spPr>
          <a:xfrm>
            <a:off x="7321401" y="0"/>
            <a:ext cx="228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31CC6-4C9F-2B44-8684-AC9E5D3BF299}"/>
              </a:ext>
            </a:extLst>
          </p:cNvPr>
          <p:cNvSpPr>
            <a:spLocks noGrp="1"/>
          </p:cNvSpPr>
          <p:nvPr>
            <p:ph type="ctrTitle"/>
          </p:nvPr>
        </p:nvSpPr>
        <p:spPr>
          <a:xfrm>
            <a:off x="504546" y="1617133"/>
            <a:ext cx="6065741" cy="1950703"/>
          </a:xfrm>
        </p:spPr>
        <p:txBody>
          <a:bodyPr anchor="t" anchorCtr="0">
            <a:normAutofit/>
          </a:bodyPr>
          <a:lstStyle>
            <a:lvl1pPr algn="l">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B87A450-CBF2-0540-B9D1-5AE0D8DACFDA}"/>
              </a:ext>
            </a:extLst>
          </p:cNvPr>
          <p:cNvSpPr>
            <a:spLocks noGrp="1"/>
          </p:cNvSpPr>
          <p:nvPr>
            <p:ph type="subTitle" idx="1"/>
          </p:nvPr>
        </p:nvSpPr>
        <p:spPr>
          <a:xfrm>
            <a:off x="504546" y="3659912"/>
            <a:ext cx="6065742" cy="506975"/>
          </a:xfrm>
        </p:spPr>
        <p:txBody>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16">
            <a:extLst>
              <a:ext uri="{FF2B5EF4-FFF2-40B4-BE49-F238E27FC236}">
                <a16:creationId xmlns:a16="http://schemas.microsoft.com/office/drawing/2014/main" id="{2E5F69FF-EBC2-AB4B-8BC1-58E5B1AC6FD4}"/>
              </a:ext>
            </a:extLst>
          </p:cNvPr>
          <p:cNvSpPr>
            <a:spLocks noGrp="1"/>
          </p:cNvSpPr>
          <p:nvPr>
            <p:ph type="body" sz="quarter" idx="14"/>
          </p:nvPr>
        </p:nvSpPr>
        <p:spPr>
          <a:xfrm>
            <a:off x="504546" y="4294188"/>
            <a:ext cx="6229629" cy="428625"/>
          </a:xfrm>
        </p:spPr>
        <p:txBody>
          <a:bodyPr>
            <a:normAutofit/>
          </a:bodyPr>
          <a:lstStyle>
            <a:lvl1pPr marL="6350" indent="0">
              <a:buNone/>
              <a:tabLst/>
              <a:defRPr sz="1400">
                <a:solidFill>
                  <a:schemeClr val="bg1"/>
                </a:solidFill>
              </a:defRPr>
            </a:lvl1pPr>
            <a:lvl2pPr marL="6350" indent="0">
              <a:buNone/>
              <a:tabLst/>
              <a:defRPr/>
            </a:lvl2pPr>
            <a:lvl3pPr marL="6350" indent="0">
              <a:buNone/>
              <a:tabLst/>
              <a:defRPr/>
            </a:lvl3pPr>
            <a:lvl4pPr marL="6350" indent="0">
              <a:buNone/>
              <a:tabLst/>
              <a:defRPr/>
            </a:lvl4pPr>
            <a:lvl5pPr marL="6350" indent="0">
              <a:buNone/>
              <a:tabLst/>
              <a:defRPr/>
            </a:lvl5pPr>
          </a:lstStyle>
          <a:p>
            <a:pPr lvl="0"/>
            <a:r>
              <a:rPr lang="en-US" dirty="0"/>
              <a:t>Edit Master text styles</a:t>
            </a:r>
          </a:p>
        </p:txBody>
      </p:sp>
      <p:sp>
        <p:nvSpPr>
          <p:cNvPr id="11" name="WebAddress">
            <a:extLst>
              <a:ext uri="{FF2B5EF4-FFF2-40B4-BE49-F238E27FC236}">
                <a16:creationId xmlns:a16="http://schemas.microsoft.com/office/drawing/2014/main" id="{A386CFA9-2E2F-8341-BB0B-E74FC6B68E17}"/>
              </a:ext>
            </a:extLst>
          </p:cNvPr>
          <p:cNvSpPr txBox="1"/>
          <p:nvPr userDrawn="1"/>
        </p:nvSpPr>
        <p:spPr>
          <a:xfrm>
            <a:off x="599372" y="456643"/>
            <a:ext cx="2426032" cy="138500"/>
          </a:xfrm>
          <a:prstGeom prst="rect">
            <a:avLst/>
          </a:prstGeom>
          <a:noFill/>
        </p:spPr>
        <p:txBody>
          <a:bodyPr wrap="square" lIns="0" tIns="0" rIns="0" bIns="0" rtlCol="0">
            <a:noAutofit/>
          </a:bodyPr>
          <a:lstStyle/>
          <a:p>
            <a:r>
              <a:rPr lang="en-US" sz="1200" dirty="0">
                <a:solidFill>
                  <a:schemeClr val="bg1"/>
                </a:solidFill>
                <a:latin typeface="Arial"/>
                <a:cs typeface="Arial"/>
              </a:rPr>
              <a:t>womblebonddickinson.com</a:t>
            </a:r>
          </a:p>
        </p:txBody>
      </p:sp>
    </p:spTree>
    <p:extLst>
      <p:ext uri="{BB962C8B-B14F-4D97-AF65-F5344CB8AC3E}">
        <p14:creationId xmlns:p14="http://schemas.microsoft.com/office/powerpoint/2010/main" val="95655679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F796-A954-FE44-85B4-E5F7A8765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D5B14-EACE-4244-A2EE-DB0DC58207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C0EFD-1E02-5B47-A232-5DA017EE9F6B}"/>
              </a:ext>
            </a:extLst>
          </p:cNvPr>
          <p:cNvSpPr>
            <a:spLocks noGrp="1"/>
          </p:cNvSpPr>
          <p:nvPr>
            <p:ph type="dt" sz="half" idx="10"/>
          </p:nvPr>
        </p:nvSpPr>
        <p:spPr/>
        <p:txBody>
          <a:bodyPr/>
          <a:lstStyle/>
          <a:p>
            <a:fld id="{12FA57E3-A4F9-D24D-B5B1-2C982AA34556}" type="datetime1">
              <a:rPr lang="en-US" smtClean="0"/>
              <a:t>1/1/2025</a:t>
            </a:fld>
            <a:endParaRPr lang="en-US"/>
          </a:p>
        </p:txBody>
      </p:sp>
      <p:sp>
        <p:nvSpPr>
          <p:cNvPr id="5" name="Footer Placeholder 4">
            <a:extLst>
              <a:ext uri="{FF2B5EF4-FFF2-40B4-BE49-F238E27FC236}">
                <a16:creationId xmlns:a16="http://schemas.microsoft.com/office/drawing/2014/main" id="{6534A5D6-0EE1-8946-BAB8-2725D4A0D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53F66-EC6A-DA49-BFF0-157A964A5EEB}"/>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35276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48DA-F43B-D146-B8A2-CEA5ACE21EC5}"/>
              </a:ext>
            </a:extLst>
          </p:cNvPr>
          <p:cNvSpPr>
            <a:spLocks noGrp="1"/>
          </p:cNvSpPr>
          <p:nvPr>
            <p:ph type="title"/>
          </p:nvPr>
        </p:nvSpPr>
        <p:spPr>
          <a:xfrm>
            <a:off x="576072" y="1709738"/>
            <a:ext cx="1118730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5902310-52B4-374E-8B8A-0EDD40A833AB}"/>
              </a:ext>
            </a:extLst>
          </p:cNvPr>
          <p:cNvSpPr>
            <a:spLocks noGrp="1"/>
          </p:cNvSpPr>
          <p:nvPr>
            <p:ph type="body" idx="1"/>
          </p:nvPr>
        </p:nvSpPr>
        <p:spPr>
          <a:xfrm>
            <a:off x="576072" y="4589463"/>
            <a:ext cx="1118730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ECA68E-4D02-CD47-BA30-4F1110A3EC82}"/>
              </a:ext>
            </a:extLst>
          </p:cNvPr>
          <p:cNvSpPr>
            <a:spLocks noGrp="1"/>
          </p:cNvSpPr>
          <p:nvPr>
            <p:ph type="dt" sz="half" idx="10"/>
          </p:nvPr>
        </p:nvSpPr>
        <p:spPr/>
        <p:txBody>
          <a:bodyPr/>
          <a:lstStyle/>
          <a:p>
            <a:fld id="{FC068458-36B9-B44F-A803-D9456C79DF52}" type="datetime1">
              <a:rPr lang="en-US" smtClean="0"/>
              <a:t>1/1/2025</a:t>
            </a:fld>
            <a:endParaRPr lang="en-US"/>
          </a:p>
        </p:txBody>
      </p:sp>
      <p:sp>
        <p:nvSpPr>
          <p:cNvPr id="5" name="Footer Placeholder 4">
            <a:extLst>
              <a:ext uri="{FF2B5EF4-FFF2-40B4-BE49-F238E27FC236}">
                <a16:creationId xmlns:a16="http://schemas.microsoft.com/office/drawing/2014/main" id="{B62DF8F3-7BB0-A441-984B-316A31DF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1CA4E-5D4A-254B-BEC0-B754193CDBDA}"/>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387565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512-D243-C74E-B70D-8C90E4247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AB24E-06C9-B34F-A982-B41EE6982F2A}"/>
              </a:ext>
            </a:extLst>
          </p:cNvPr>
          <p:cNvSpPr>
            <a:spLocks noGrp="1"/>
          </p:cNvSpPr>
          <p:nvPr>
            <p:ph sz="half" idx="1"/>
          </p:nvPr>
        </p:nvSpPr>
        <p:spPr>
          <a:xfrm>
            <a:off x="576072" y="1531345"/>
            <a:ext cx="5443728" cy="46456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40C476-62A3-6741-993F-08770FF74DD8}"/>
              </a:ext>
            </a:extLst>
          </p:cNvPr>
          <p:cNvSpPr>
            <a:spLocks noGrp="1"/>
          </p:cNvSpPr>
          <p:nvPr>
            <p:ph sz="half" idx="2"/>
          </p:nvPr>
        </p:nvSpPr>
        <p:spPr>
          <a:xfrm>
            <a:off x="6172200" y="1531345"/>
            <a:ext cx="5443729" cy="46456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D942992-5073-AE49-9754-2C436BC7BF2F}"/>
              </a:ext>
            </a:extLst>
          </p:cNvPr>
          <p:cNvSpPr>
            <a:spLocks noGrp="1"/>
          </p:cNvSpPr>
          <p:nvPr>
            <p:ph type="dt" sz="half" idx="10"/>
          </p:nvPr>
        </p:nvSpPr>
        <p:spPr/>
        <p:txBody>
          <a:bodyPr/>
          <a:lstStyle/>
          <a:p>
            <a:fld id="{7DF715AE-5B51-8D45-913E-9944F1B45741}" type="datetime1">
              <a:rPr lang="en-US" smtClean="0"/>
              <a:t>1/1/2025</a:t>
            </a:fld>
            <a:endParaRPr lang="en-US"/>
          </a:p>
        </p:txBody>
      </p:sp>
      <p:sp>
        <p:nvSpPr>
          <p:cNvPr id="6" name="Footer Placeholder 5">
            <a:extLst>
              <a:ext uri="{FF2B5EF4-FFF2-40B4-BE49-F238E27FC236}">
                <a16:creationId xmlns:a16="http://schemas.microsoft.com/office/drawing/2014/main" id="{DE219FB3-0BDD-A841-974B-286C32DDE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BA3EC-0C07-DF46-A345-BE9809C5BD26}"/>
              </a:ext>
            </a:extLst>
          </p:cNvPr>
          <p:cNvSpPr>
            <a:spLocks noGrp="1"/>
          </p:cNvSpPr>
          <p:nvPr>
            <p:ph type="sldNum" sz="quarter" idx="12"/>
          </p:nvPr>
        </p:nvSpPr>
        <p:spPr/>
        <p:txBody>
          <a:bodyPr/>
          <a:lstStyle/>
          <a:p>
            <a:fld id="{162DE969-D27C-4347-8957-EA8809AE8B2E}" type="slidenum">
              <a:rPr lang="en-US" smtClean="0"/>
              <a:t>‹#›</a:t>
            </a:fld>
            <a:endParaRPr lang="en-US"/>
          </a:p>
        </p:txBody>
      </p:sp>
    </p:spTree>
    <p:extLst>
      <p:ext uri="{BB962C8B-B14F-4D97-AF65-F5344CB8AC3E}">
        <p14:creationId xmlns:p14="http://schemas.microsoft.com/office/powerpoint/2010/main" val="371082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0E7690-A907-DA4F-9683-A748F8C77FE4}"/>
              </a:ext>
            </a:extLst>
          </p:cNvPr>
          <p:cNvSpPr>
            <a:spLocks noGrp="1"/>
          </p:cNvSpPr>
          <p:nvPr>
            <p:ph type="body" idx="1"/>
          </p:nvPr>
        </p:nvSpPr>
        <p:spPr>
          <a:xfrm>
            <a:off x="576072" y="1449809"/>
            <a:ext cx="54215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CF1CFF-0C5D-0E4F-B2D2-63615DEC6000}"/>
              </a:ext>
            </a:extLst>
          </p:cNvPr>
          <p:cNvSpPr>
            <a:spLocks noGrp="1"/>
          </p:cNvSpPr>
          <p:nvPr>
            <p:ph sz="half" idx="2"/>
          </p:nvPr>
        </p:nvSpPr>
        <p:spPr>
          <a:xfrm>
            <a:off x="576072" y="2273721"/>
            <a:ext cx="5421503" cy="38847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6F9074-4ECF-B947-84A7-977DCE8C7246}"/>
              </a:ext>
            </a:extLst>
          </p:cNvPr>
          <p:cNvSpPr>
            <a:spLocks noGrp="1"/>
          </p:cNvSpPr>
          <p:nvPr>
            <p:ph type="body" sz="quarter" idx="3"/>
          </p:nvPr>
        </p:nvSpPr>
        <p:spPr>
          <a:xfrm>
            <a:off x="6172200" y="1449809"/>
            <a:ext cx="54437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73948-5DBA-5A4D-B265-A9BB0D9C78A8}"/>
              </a:ext>
            </a:extLst>
          </p:cNvPr>
          <p:cNvSpPr>
            <a:spLocks noGrp="1"/>
          </p:cNvSpPr>
          <p:nvPr>
            <p:ph sz="quarter" idx="4"/>
          </p:nvPr>
        </p:nvSpPr>
        <p:spPr>
          <a:xfrm>
            <a:off x="6172200" y="2273721"/>
            <a:ext cx="5443729" cy="38847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C46AB9-5623-2047-AFA4-6FE1863AD599}"/>
              </a:ext>
            </a:extLst>
          </p:cNvPr>
          <p:cNvSpPr>
            <a:spLocks noGrp="1"/>
          </p:cNvSpPr>
          <p:nvPr>
            <p:ph type="dt" sz="half" idx="10"/>
          </p:nvPr>
        </p:nvSpPr>
        <p:spPr/>
        <p:txBody>
          <a:bodyPr/>
          <a:lstStyle/>
          <a:p>
            <a:fld id="{3DBA7CB4-B861-284E-A408-78443F319EB2}" type="datetime1">
              <a:rPr lang="en-US" smtClean="0"/>
              <a:t>1/1/2025</a:t>
            </a:fld>
            <a:endParaRPr lang="en-US"/>
          </a:p>
        </p:txBody>
      </p:sp>
      <p:sp>
        <p:nvSpPr>
          <p:cNvPr id="8" name="Footer Placeholder 7">
            <a:extLst>
              <a:ext uri="{FF2B5EF4-FFF2-40B4-BE49-F238E27FC236}">
                <a16:creationId xmlns:a16="http://schemas.microsoft.com/office/drawing/2014/main" id="{A420A2A1-8809-E14A-B02C-6269201060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096B94-9B3D-7F48-978F-60036A491E2F}"/>
              </a:ext>
            </a:extLst>
          </p:cNvPr>
          <p:cNvSpPr>
            <a:spLocks noGrp="1"/>
          </p:cNvSpPr>
          <p:nvPr>
            <p:ph type="sldNum" sz="quarter" idx="12"/>
          </p:nvPr>
        </p:nvSpPr>
        <p:spPr/>
        <p:txBody>
          <a:bodyPr/>
          <a:lstStyle/>
          <a:p>
            <a:fld id="{162DE969-D27C-4347-8957-EA8809AE8B2E}" type="slidenum">
              <a:rPr lang="en-US" smtClean="0"/>
              <a:t>‹#›</a:t>
            </a:fld>
            <a:endParaRPr lang="en-US"/>
          </a:p>
        </p:txBody>
      </p:sp>
      <p:sp>
        <p:nvSpPr>
          <p:cNvPr id="10" name="Title 9">
            <a:extLst>
              <a:ext uri="{FF2B5EF4-FFF2-40B4-BE49-F238E27FC236}">
                <a16:creationId xmlns:a16="http://schemas.microsoft.com/office/drawing/2014/main" id="{B63C2B49-7316-A04F-8ECD-C23FD607A4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578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1220F4-5A2A-9243-908E-0D83A28C5E64}"/>
              </a:ext>
            </a:extLst>
          </p:cNvPr>
          <p:cNvSpPr>
            <a:spLocks noGrp="1"/>
          </p:cNvSpPr>
          <p:nvPr>
            <p:ph type="title"/>
          </p:nvPr>
        </p:nvSpPr>
        <p:spPr>
          <a:xfrm>
            <a:off x="517028" y="2"/>
            <a:ext cx="11098901" cy="10720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2E0ECF-2AF5-ED4B-90C1-AA6840EFE8C6}"/>
              </a:ext>
            </a:extLst>
          </p:cNvPr>
          <p:cNvSpPr>
            <a:spLocks noGrp="1"/>
          </p:cNvSpPr>
          <p:nvPr>
            <p:ph type="body" idx="1"/>
          </p:nvPr>
        </p:nvSpPr>
        <p:spPr>
          <a:xfrm>
            <a:off x="517028" y="1421176"/>
            <a:ext cx="11098901" cy="47557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5372EA-6897-484F-87BE-AA723B55A88F}"/>
              </a:ext>
            </a:extLst>
          </p:cNvPr>
          <p:cNvSpPr>
            <a:spLocks noGrp="1"/>
          </p:cNvSpPr>
          <p:nvPr>
            <p:ph type="dt" sz="half" idx="2"/>
          </p:nvPr>
        </p:nvSpPr>
        <p:spPr>
          <a:xfrm>
            <a:off x="2783586" y="6270643"/>
            <a:ext cx="2510028" cy="365760"/>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FCDA6C49-3AFD-5C45-9DD1-1176CFC4EEA8}" type="datetime1">
              <a:rPr lang="en-US" smtClean="0"/>
              <a:pPr/>
              <a:t>1/1/2025</a:t>
            </a:fld>
            <a:endParaRPr lang="en-US" dirty="0"/>
          </a:p>
        </p:txBody>
      </p:sp>
      <p:sp>
        <p:nvSpPr>
          <p:cNvPr id="5" name="Footer Placeholder 4">
            <a:extLst>
              <a:ext uri="{FF2B5EF4-FFF2-40B4-BE49-F238E27FC236}">
                <a16:creationId xmlns:a16="http://schemas.microsoft.com/office/drawing/2014/main" id="{ACC6BCDE-A8B9-5341-8E77-75CDBA252EA4}"/>
              </a:ext>
            </a:extLst>
          </p:cNvPr>
          <p:cNvSpPr>
            <a:spLocks noGrp="1"/>
          </p:cNvSpPr>
          <p:nvPr>
            <p:ph type="ftr" sz="quarter" idx="3"/>
          </p:nvPr>
        </p:nvSpPr>
        <p:spPr>
          <a:xfrm>
            <a:off x="4009078" y="6270645"/>
            <a:ext cx="4114800" cy="363130"/>
          </a:xfrm>
          <a:prstGeom prst="rect">
            <a:avLst/>
          </a:prstGeom>
        </p:spPr>
        <p:txBody>
          <a:bodyPr vert="horz" lIns="91440" tIns="45720" rIns="91440" bIns="45720" rtlCol="0" anchor="b" anchorCtr="0"/>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1BA68EB-92FB-7D4B-A0AD-01945EAE47E2}"/>
              </a:ext>
            </a:extLst>
          </p:cNvPr>
          <p:cNvSpPr>
            <a:spLocks noGrp="1"/>
          </p:cNvSpPr>
          <p:nvPr>
            <p:ph type="sldNum" sz="quarter" idx="4"/>
          </p:nvPr>
        </p:nvSpPr>
        <p:spPr>
          <a:xfrm>
            <a:off x="9020175" y="6272639"/>
            <a:ext cx="2595754" cy="365125"/>
          </a:xfrm>
          <a:prstGeom prst="rect">
            <a:avLst/>
          </a:prstGeom>
        </p:spPr>
        <p:txBody>
          <a:bodyPr vert="horz" lIns="91440" tIns="45720" rIns="0" bIns="45720" rtlCol="0" anchor="b" anchorCtr="0"/>
          <a:lstStyle>
            <a:lvl1pPr algn="r">
              <a:defRPr sz="1000">
                <a:solidFill>
                  <a:srgbClr val="AEB2B5"/>
                </a:solidFill>
              </a:defRPr>
            </a:lvl1pPr>
          </a:lstStyle>
          <a:p>
            <a:fld id="{162DE969-D27C-4347-8957-EA8809AE8B2E}" type="slidenum">
              <a:rPr lang="en-US" smtClean="0"/>
              <a:pPr/>
              <a:t>‹#›</a:t>
            </a:fld>
            <a:endParaRPr lang="en-US" dirty="0"/>
          </a:p>
        </p:txBody>
      </p:sp>
      <p:pic>
        <p:nvPicPr>
          <p:cNvPr id="7" name="Picture 6">
            <a:extLst>
              <a:ext uri="{FF2B5EF4-FFF2-40B4-BE49-F238E27FC236}">
                <a16:creationId xmlns:a16="http://schemas.microsoft.com/office/drawing/2014/main" id="{0DEF0FF9-46BB-7144-8333-FB280617A025}"/>
              </a:ext>
            </a:extLst>
          </p:cNvPr>
          <p:cNvPicPr>
            <a:picLocks noChangeAspect="1"/>
          </p:cNvPicPr>
          <p:nvPr userDrawn="1"/>
        </p:nvPicPr>
        <p:blipFill>
          <a:blip r:embed="rId16"/>
          <a:stretch>
            <a:fillRect/>
          </a:stretch>
        </p:blipFill>
        <p:spPr>
          <a:xfrm>
            <a:off x="517028" y="6074974"/>
            <a:ext cx="1828800" cy="558800"/>
          </a:xfrm>
          <a:prstGeom prst="rect">
            <a:avLst/>
          </a:prstGeom>
        </p:spPr>
      </p:pic>
    </p:spTree>
    <p:extLst>
      <p:ext uri="{BB962C8B-B14F-4D97-AF65-F5344CB8AC3E}">
        <p14:creationId xmlns:p14="http://schemas.microsoft.com/office/powerpoint/2010/main" val="1729479522"/>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703" r:id="rId3"/>
    <p:sldLayoutId id="2147483705" r:id="rId4"/>
    <p:sldLayoutId id="2147483704" r:id="rId5"/>
    <p:sldLayoutId id="2147483650" r:id="rId6"/>
    <p:sldLayoutId id="2147483651" r:id="rId7"/>
    <p:sldLayoutId id="2147483652" r:id="rId8"/>
    <p:sldLayoutId id="2147483653" r:id="rId9"/>
    <p:sldLayoutId id="2147483654" r:id="rId10"/>
    <p:sldLayoutId id="2147483666" r:id="rId11"/>
    <p:sldLayoutId id="2147483763" r:id="rId12"/>
    <p:sldLayoutId id="2147483655" r:id="rId13"/>
    <p:sldLayoutId id="2147483765"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38138" indent="-338138"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mn-lt"/>
          <a:ea typeface="+mn-ea"/>
          <a:cs typeface="+mn-cs"/>
        </a:defRPr>
      </a:lvl1pPr>
      <a:lvl2pPr marL="688975" indent="-350838"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027113" indent="-33813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2"/>
          </a:solidFill>
          <a:latin typeface="+mn-lt"/>
          <a:ea typeface="+mn-ea"/>
          <a:cs typeface="+mn-cs"/>
        </a:defRPr>
      </a:lvl3pPr>
      <a:lvl4pPr marL="1377950" indent="-350838" algn="l" defTabSz="914400" rtl="0" eaLnBrk="1" latinLnBrk="0" hangingPunct="1">
        <a:lnSpc>
          <a:spcPct val="90000"/>
        </a:lnSpc>
        <a:spcBef>
          <a:spcPts val="500"/>
        </a:spcBef>
        <a:buClr>
          <a:schemeClr val="accent1"/>
        </a:buClr>
        <a:buSzPct val="80000"/>
        <a:buFont typeface="Wingdings" panose="05000000000000000000" pitchFamily="2" charset="2"/>
        <a:buChar char="§"/>
        <a:defRPr sz="1800" kern="1200">
          <a:solidFill>
            <a:schemeClr val="tx2"/>
          </a:solidFill>
          <a:latin typeface="+mn-lt"/>
          <a:ea typeface="+mn-ea"/>
          <a:cs typeface="+mn-cs"/>
        </a:defRPr>
      </a:lvl4pPr>
      <a:lvl5pPr marL="1716088" indent="-338138" algn="l" defTabSz="914400" rtl="0" eaLnBrk="1" latinLnBrk="0" hangingPunct="1">
        <a:lnSpc>
          <a:spcPct val="90000"/>
        </a:lnSpc>
        <a:spcBef>
          <a:spcPts val="500"/>
        </a:spcBef>
        <a:buClr>
          <a:schemeClr val="accent2"/>
        </a:buClr>
        <a:buSzPct val="80000"/>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6" userDrawn="1">
          <p15:clr>
            <a:srgbClr val="F26B43"/>
          </p15:clr>
        </p15:guide>
        <p15:guide id="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2E0ECF-2AF5-ED4B-90C1-AA6840EFE8C6}"/>
              </a:ext>
            </a:extLst>
          </p:cNvPr>
          <p:cNvSpPr>
            <a:spLocks noGrp="1"/>
          </p:cNvSpPr>
          <p:nvPr>
            <p:ph type="body" idx="1"/>
          </p:nvPr>
        </p:nvSpPr>
        <p:spPr>
          <a:xfrm>
            <a:off x="517028" y="1421176"/>
            <a:ext cx="11098901" cy="47557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5372EA-6897-484F-87BE-AA723B55A88F}"/>
              </a:ext>
            </a:extLst>
          </p:cNvPr>
          <p:cNvSpPr>
            <a:spLocks noGrp="1"/>
          </p:cNvSpPr>
          <p:nvPr>
            <p:ph type="dt" sz="half" idx="2"/>
          </p:nvPr>
        </p:nvSpPr>
        <p:spPr>
          <a:xfrm>
            <a:off x="2606890" y="6268649"/>
            <a:ext cx="2510028"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FCDA6C49-3AFD-5C45-9DD1-1176CFC4EEA8}" type="datetime1">
              <a:rPr lang="en-US" smtClean="0"/>
              <a:pPr/>
              <a:t>1/1/2025</a:t>
            </a:fld>
            <a:endParaRPr lang="en-US" dirty="0"/>
          </a:p>
        </p:txBody>
      </p:sp>
      <p:sp>
        <p:nvSpPr>
          <p:cNvPr id="5" name="Footer Placeholder 4">
            <a:extLst>
              <a:ext uri="{FF2B5EF4-FFF2-40B4-BE49-F238E27FC236}">
                <a16:creationId xmlns:a16="http://schemas.microsoft.com/office/drawing/2014/main" id="{ACC6BCDE-A8B9-5341-8E77-75CDBA252EA4}"/>
              </a:ext>
            </a:extLst>
          </p:cNvPr>
          <p:cNvSpPr>
            <a:spLocks noGrp="1"/>
          </p:cNvSpPr>
          <p:nvPr>
            <p:ph type="ftr" sz="quarter" idx="3"/>
          </p:nvPr>
        </p:nvSpPr>
        <p:spPr>
          <a:xfrm>
            <a:off x="4038600" y="6264777"/>
            <a:ext cx="4114800" cy="365125"/>
          </a:xfrm>
          <a:prstGeom prst="rect">
            <a:avLst/>
          </a:prstGeom>
        </p:spPr>
        <p:txBody>
          <a:bodyPr vert="horz" lIns="91440" tIns="45720" rIns="91440" bIns="45720" rtlCol="0" anchor="b" anchorCtr="0"/>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1BA68EB-92FB-7D4B-A0AD-01945EAE47E2}"/>
              </a:ext>
            </a:extLst>
          </p:cNvPr>
          <p:cNvSpPr>
            <a:spLocks noGrp="1"/>
          </p:cNvSpPr>
          <p:nvPr>
            <p:ph type="sldNum" sz="quarter" idx="4"/>
          </p:nvPr>
        </p:nvSpPr>
        <p:spPr>
          <a:xfrm>
            <a:off x="9020175" y="6263822"/>
            <a:ext cx="2595754" cy="365125"/>
          </a:xfrm>
          <a:prstGeom prst="rect">
            <a:avLst/>
          </a:prstGeom>
        </p:spPr>
        <p:txBody>
          <a:bodyPr vert="horz" lIns="91440" tIns="45720" rIns="0" bIns="45720" rtlCol="0" anchor="b" anchorCtr="0"/>
          <a:lstStyle>
            <a:lvl1pPr algn="r">
              <a:defRPr sz="1000">
                <a:solidFill>
                  <a:srgbClr val="AEB2B5"/>
                </a:solidFill>
              </a:defRPr>
            </a:lvl1pPr>
          </a:lstStyle>
          <a:p>
            <a:fld id="{162DE969-D27C-4347-8957-EA8809AE8B2E}" type="slidenum">
              <a:rPr lang="en-US" smtClean="0"/>
              <a:pPr/>
              <a:t>‹#›</a:t>
            </a:fld>
            <a:endParaRPr lang="en-US" dirty="0"/>
          </a:p>
        </p:txBody>
      </p:sp>
      <p:sp>
        <p:nvSpPr>
          <p:cNvPr id="7" name="Rectangle 6">
            <a:extLst>
              <a:ext uri="{FF2B5EF4-FFF2-40B4-BE49-F238E27FC236}">
                <a16:creationId xmlns:a16="http://schemas.microsoft.com/office/drawing/2014/main" id="{3B8857C6-4F61-7E42-9BB7-C7F1124CCA6A}"/>
              </a:ext>
            </a:extLst>
          </p:cNvPr>
          <p:cNvSpPr/>
          <p:nvPr userDrawn="1"/>
        </p:nvSpPr>
        <p:spPr>
          <a:xfrm rot="5400000">
            <a:off x="5559973" y="-5559971"/>
            <a:ext cx="1072055" cy="12192000"/>
          </a:xfrm>
          <a:prstGeom prst="rect">
            <a:avLst/>
          </a:prstGeom>
          <a:gradFill>
            <a:gsLst>
              <a:gs pos="6000">
                <a:srgbClr val="506692">
                  <a:alpha val="85490"/>
                </a:srgbClr>
              </a:gs>
              <a:gs pos="62000">
                <a:srgbClr val="16336D"/>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91220F4-5A2A-9243-908E-0D83A28C5E64}"/>
              </a:ext>
            </a:extLst>
          </p:cNvPr>
          <p:cNvSpPr>
            <a:spLocks noGrp="1"/>
          </p:cNvSpPr>
          <p:nvPr>
            <p:ph type="title"/>
          </p:nvPr>
        </p:nvSpPr>
        <p:spPr>
          <a:xfrm>
            <a:off x="517028" y="1"/>
            <a:ext cx="11098901" cy="1072056"/>
          </a:xfrm>
          <a:prstGeom prst="rect">
            <a:avLst/>
          </a:prstGeom>
        </p:spPr>
        <p:txBody>
          <a:bodyPr vert="horz" lIns="91440" tIns="45720" rIns="91440" bIns="45720" rtlCol="0" anchor="ctr">
            <a:normAutofit/>
          </a:bodyPr>
          <a:lstStyle/>
          <a:p>
            <a:r>
              <a:rPr lang="en-US" dirty="0"/>
              <a:t>Click to edit Master title style</a:t>
            </a:r>
          </a:p>
        </p:txBody>
      </p:sp>
      <p:pic>
        <p:nvPicPr>
          <p:cNvPr id="10" name="Picture 9">
            <a:extLst>
              <a:ext uri="{FF2B5EF4-FFF2-40B4-BE49-F238E27FC236}">
                <a16:creationId xmlns:a16="http://schemas.microsoft.com/office/drawing/2014/main" id="{B69A93E5-4E41-A94F-8596-B844551FDD51}"/>
              </a:ext>
            </a:extLst>
          </p:cNvPr>
          <p:cNvPicPr>
            <a:picLocks noChangeAspect="1"/>
          </p:cNvPicPr>
          <p:nvPr userDrawn="1"/>
        </p:nvPicPr>
        <p:blipFill>
          <a:blip r:embed="rId17"/>
          <a:stretch>
            <a:fillRect/>
          </a:stretch>
        </p:blipFill>
        <p:spPr>
          <a:xfrm>
            <a:off x="517028" y="6074974"/>
            <a:ext cx="1828800" cy="558800"/>
          </a:xfrm>
          <a:prstGeom prst="rect">
            <a:avLst/>
          </a:prstGeom>
        </p:spPr>
      </p:pic>
    </p:spTree>
    <p:extLst>
      <p:ext uri="{BB962C8B-B14F-4D97-AF65-F5344CB8AC3E}">
        <p14:creationId xmlns:p14="http://schemas.microsoft.com/office/powerpoint/2010/main" val="376927736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707" r:id="rId4"/>
    <p:sldLayoutId id="2147483708" r:id="rId5"/>
    <p:sldLayoutId id="2147483709" r:id="rId6"/>
    <p:sldLayoutId id="2147483710" r:id="rId7"/>
    <p:sldLayoutId id="2147483670" r:id="rId8"/>
    <p:sldLayoutId id="2147483662" r:id="rId9"/>
    <p:sldLayoutId id="2147483663" r:id="rId10"/>
    <p:sldLayoutId id="2147483671" r:id="rId11"/>
    <p:sldLayoutId id="2147483674" r:id="rId12"/>
    <p:sldLayoutId id="2147483673" r:id="rId13"/>
    <p:sldLayoutId id="2147483672" r:id="rId14"/>
    <p:sldLayoutId id="2147483706" r:id="rId15"/>
  </p:sldLayoutIdLst>
  <p:hf hdr="0" ftr="0" dt="0"/>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338138" indent="-338138"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mn-lt"/>
          <a:ea typeface="+mn-ea"/>
          <a:cs typeface="+mn-cs"/>
        </a:defRPr>
      </a:lvl1pPr>
      <a:lvl2pPr marL="688975" indent="-350838"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027113" indent="-338138"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2"/>
          </a:solidFill>
          <a:latin typeface="+mn-lt"/>
          <a:ea typeface="+mn-ea"/>
          <a:cs typeface="+mn-cs"/>
        </a:defRPr>
      </a:lvl3pPr>
      <a:lvl4pPr marL="1377950" indent="-350838" algn="l" defTabSz="914400" rtl="0" eaLnBrk="1" latinLnBrk="0" hangingPunct="1">
        <a:lnSpc>
          <a:spcPct val="90000"/>
        </a:lnSpc>
        <a:spcBef>
          <a:spcPts val="500"/>
        </a:spcBef>
        <a:buClr>
          <a:schemeClr val="accent1"/>
        </a:buClr>
        <a:buSzPct val="80000"/>
        <a:buFont typeface="Wingdings" panose="05000000000000000000" pitchFamily="2" charset="2"/>
        <a:buChar char="§"/>
        <a:defRPr sz="1800" kern="1200">
          <a:solidFill>
            <a:schemeClr val="tx2"/>
          </a:solidFill>
          <a:latin typeface="+mn-lt"/>
          <a:ea typeface="+mn-ea"/>
          <a:cs typeface="+mn-cs"/>
        </a:defRPr>
      </a:lvl4pPr>
      <a:lvl5pPr marL="1716088" indent="-338138" algn="l" defTabSz="914400" rtl="0" eaLnBrk="1" latinLnBrk="0" hangingPunct="1">
        <a:lnSpc>
          <a:spcPct val="90000"/>
        </a:lnSpc>
        <a:spcBef>
          <a:spcPts val="500"/>
        </a:spcBef>
        <a:buClr>
          <a:schemeClr val="accent2"/>
        </a:buClr>
        <a:buSzPct val="80000"/>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6"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83.tmp"/><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89.jp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92.jpg"/></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ABB43EC-D60A-F04B-B123-1615D328B393}"/>
              </a:ext>
            </a:extLst>
          </p:cNvPr>
          <p:cNvSpPr>
            <a:spLocks noGrp="1"/>
          </p:cNvSpPr>
          <p:nvPr>
            <p:ph type="subTitle" idx="1"/>
          </p:nvPr>
        </p:nvSpPr>
        <p:spPr>
          <a:xfrm>
            <a:off x="265208" y="2541672"/>
            <a:ext cx="11685492" cy="1395328"/>
          </a:xfrm>
        </p:spPr>
        <p:txBody>
          <a:bodyPr>
            <a:noAutofit/>
          </a:bodyPr>
          <a:lstStyle/>
          <a:p>
            <a:pPr algn="ctr"/>
            <a:r>
              <a:rPr lang="en-US" sz="3200" dirty="0">
                <a:solidFill>
                  <a:schemeClr val="accent1">
                    <a:lumMod val="75000"/>
                  </a:schemeClr>
                </a:solidFill>
              </a:rPr>
              <a:t>The Energy Transition and Seabed Mining</a:t>
            </a:r>
          </a:p>
        </p:txBody>
      </p:sp>
      <p:sp>
        <p:nvSpPr>
          <p:cNvPr id="3" name="Text Placeholder 2">
            <a:extLst>
              <a:ext uri="{FF2B5EF4-FFF2-40B4-BE49-F238E27FC236}">
                <a16:creationId xmlns:a16="http://schemas.microsoft.com/office/drawing/2014/main" id="{A1230F38-31C8-A304-1BB8-08D66E918B37}"/>
              </a:ext>
            </a:extLst>
          </p:cNvPr>
          <p:cNvSpPr>
            <a:spLocks noGrp="1"/>
          </p:cNvSpPr>
          <p:nvPr>
            <p:ph type="body" sz="quarter" idx="14"/>
          </p:nvPr>
        </p:nvSpPr>
        <p:spPr>
          <a:xfrm>
            <a:off x="2982913" y="4171950"/>
            <a:ext cx="5081588" cy="1395328"/>
          </a:xfrm>
        </p:spPr>
        <p:txBody>
          <a:bodyPr/>
          <a:lstStyle/>
          <a:p>
            <a:pPr algn="ctr"/>
            <a:r>
              <a:rPr lang="en-US" sz="1400" dirty="0">
                <a:solidFill>
                  <a:schemeClr val="accent1">
                    <a:lumMod val="75000"/>
                  </a:schemeClr>
                </a:solidFill>
              </a:rPr>
              <a:t>Scot W. Anderson</a:t>
            </a:r>
          </a:p>
          <a:p>
            <a:pPr algn="ctr"/>
            <a:r>
              <a:rPr lang="en-US" sz="16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Paul M. Hebert Law Center</a:t>
            </a:r>
          </a:p>
          <a:p>
            <a:pPr algn="ctr"/>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r>
              <a:rPr lang="en-US" dirty="0">
                <a:solidFill>
                  <a:schemeClr val="accent1">
                    <a:lumMod val="75000"/>
                  </a:schemeClr>
                </a:solidFill>
              </a:rPr>
              <a:t>Louisiana State University</a:t>
            </a:r>
            <a:endParaRPr lang="en-US" sz="1400" dirty="0">
              <a:solidFill>
                <a:schemeClr val="accent1">
                  <a:lumMod val="75000"/>
                </a:schemeClr>
              </a:solidFill>
            </a:endParaRPr>
          </a:p>
          <a:p>
            <a:pPr algn="ctr"/>
            <a:r>
              <a:rPr lang="en-US" dirty="0">
                <a:solidFill>
                  <a:schemeClr val="accent1">
                    <a:lumMod val="75000"/>
                  </a:schemeClr>
                </a:solidFill>
              </a:rPr>
              <a:t>January 31, 2025</a:t>
            </a:r>
            <a:endParaRPr lang="en-US" dirty="0"/>
          </a:p>
        </p:txBody>
      </p:sp>
    </p:spTree>
    <p:extLst>
      <p:ext uri="{BB962C8B-B14F-4D97-AF65-F5344CB8AC3E}">
        <p14:creationId xmlns:p14="http://schemas.microsoft.com/office/powerpoint/2010/main" val="4231082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Location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99" y="1506657"/>
            <a:ext cx="8091664" cy="4616507"/>
          </a:xfrm>
          <a:prstGeom prst="rect">
            <a:avLst/>
          </a:prstGeom>
          <a:effectLst>
            <a:softEdge rad="31750"/>
          </a:effectLst>
        </p:spPr>
      </p:pic>
    </p:spTree>
    <p:extLst>
      <p:ext uri="{BB962C8B-B14F-4D97-AF65-F5344CB8AC3E}">
        <p14:creationId xmlns:p14="http://schemas.microsoft.com/office/powerpoint/2010/main" val="307957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Location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899" y="1462158"/>
            <a:ext cx="8195733" cy="4601563"/>
          </a:xfrm>
          <a:prstGeom prst="rect">
            <a:avLst/>
          </a:prstGeom>
          <a:effectLst>
            <a:softEdge rad="31750"/>
          </a:effectLst>
        </p:spPr>
      </p:pic>
      <p:sp>
        <p:nvSpPr>
          <p:cNvPr id="6" name="TextBox 5"/>
          <p:cNvSpPr txBox="1"/>
          <p:nvPr/>
        </p:nvSpPr>
        <p:spPr>
          <a:xfrm>
            <a:off x="1991828" y="1467287"/>
            <a:ext cx="2794355" cy="276999"/>
          </a:xfrm>
          <a:prstGeom prst="rect">
            <a:avLst/>
          </a:prstGeom>
          <a:noFill/>
        </p:spPr>
        <p:txBody>
          <a:bodyPr wrap="none" rtlCol="0">
            <a:spAutoFit/>
          </a:bodyPr>
          <a:lstStyle/>
          <a:p>
            <a:r>
              <a:rPr lang="en-US" sz="1200" b="1" i="1" dirty="0">
                <a:solidFill>
                  <a:schemeClr val="bg1"/>
                </a:solidFill>
              </a:rPr>
              <a:t>Deep-Sea Polymetallic Nodule Field</a:t>
            </a:r>
          </a:p>
        </p:txBody>
      </p:sp>
    </p:spTree>
    <p:extLst>
      <p:ext uri="{BB962C8B-B14F-4D97-AF65-F5344CB8AC3E}">
        <p14:creationId xmlns:p14="http://schemas.microsoft.com/office/powerpoint/2010/main" val="385781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Appearance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593" y="1235281"/>
            <a:ext cx="4230388" cy="5521119"/>
          </a:xfrm>
          <a:prstGeom prst="rect">
            <a:avLst/>
          </a:prstGeom>
          <a:effectLst>
            <a:softEdge rad="31750"/>
          </a:effectLst>
        </p:spPr>
      </p:pic>
    </p:spTree>
    <p:extLst>
      <p:ext uri="{BB962C8B-B14F-4D97-AF65-F5344CB8AC3E}">
        <p14:creationId xmlns:p14="http://schemas.microsoft.com/office/powerpoint/2010/main" val="40968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Appearance</a:t>
            </a:r>
          </a:p>
        </p:txBody>
      </p:sp>
      <p:grpSp>
        <p:nvGrpSpPr>
          <p:cNvPr id="22" name="Group 21"/>
          <p:cNvGrpSpPr/>
          <p:nvPr/>
        </p:nvGrpSpPr>
        <p:grpSpPr>
          <a:xfrm>
            <a:off x="742803" y="1079286"/>
            <a:ext cx="6735115" cy="4236988"/>
            <a:chOff x="1204442" y="3005078"/>
            <a:chExt cx="6735115" cy="4236988"/>
          </a:xfrm>
        </p:grpSpPr>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442" y="3005078"/>
              <a:ext cx="6735115" cy="847843"/>
            </a:xfrm>
            <a:prstGeom prst="rect">
              <a:avLst/>
            </a:prstGeom>
            <a:effectLst>
              <a:softEdge rad="31750"/>
            </a:effectLst>
          </p:spPr>
        </p:pic>
        <p:pic>
          <p:nvPicPr>
            <p:cNvPr id="18" name="Picture 1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442" y="3852921"/>
              <a:ext cx="6735115" cy="3389145"/>
            </a:xfrm>
            <a:prstGeom prst="rect">
              <a:avLst/>
            </a:prstGeom>
          </p:spPr>
        </p:pic>
        <p:sp>
          <p:nvSpPr>
            <p:cNvPr id="19" name="Oval 18"/>
            <p:cNvSpPr/>
            <p:nvPr/>
          </p:nvSpPr>
          <p:spPr>
            <a:xfrm>
              <a:off x="3062177" y="3852921"/>
              <a:ext cx="1212111" cy="4600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206003" y="4222889"/>
              <a:ext cx="1474963" cy="477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923953" y="4700764"/>
              <a:ext cx="701749" cy="424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479172" y="2727354"/>
            <a:ext cx="5791387" cy="2920130"/>
            <a:chOff x="6313924" y="3788775"/>
            <a:chExt cx="5791387" cy="2920130"/>
          </a:xfrm>
        </p:grpSpPr>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924" y="3788775"/>
              <a:ext cx="5791387" cy="2920130"/>
            </a:xfrm>
            <a:prstGeom prst="rect">
              <a:avLst/>
            </a:prstGeom>
            <a:effectLst>
              <a:softEdge rad="31750"/>
            </a:effectLst>
          </p:spPr>
        </p:pic>
        <p:sp>
          <p:nvSpPr>
            <p:cNvPr id="16" name="Oval 15"/>
            <p:cNvSpPr/>
            <p:nvPr/>
          </p:nvSpPr>
          <p:spPr>
            <a:xfrm>
              <a:off x="8364728" y="5072827"/>
              <a:ext cx="1228062" cy="3498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3510" y="3896854"/>
            <a:ext cx="6134956" cy="2808791"/>
            <a:chOff x="2791062" y="2154156"/>
            <a:chExt cx="6134956" cy="2808791"/>
          </a:xfrm>
        </p:grpSpPr>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062" y="2154156"/>
              <a:ext cx="6134956" cy="1771897"/>
            </a:xfrm>
            <a:prstGeom prst="rect">
              <a:avLst/>
            </a:prstGeom>
          </p:spPr>
        </p:pic>
        <p:pic>
          <p:nvPicPr>
            <p:cNvPr id="13" name="Picture 1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062" y="3926053"/>
              <a:ext cx="6134956" cy="1036894"/>
            </a:xfrm>
            <a:prstGeom prst="rect">
              <a:avLst/>
            </a:prstGeom>
            <a:effectLst>
              <a:softEdge rad="31750"/>
            </a:effectLst>
          </p:spPr>
        </p:pic>
        <p:sp>
          <p:nvSpPr>
            <p:cNvPr id="14" name="Oval 13"/>
            <p:cNvSpPr/>
            <p:nvPr/>
          </p:nvSpPr>
          <p:spPr>
            <a:xfrm>
              <a:off x="7230140" y="3926053"/>
              <a:ext cx="1177120" cy="284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2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627" y="1875117"/>
            <a:ext cx="3734321" cy="3581900"/>
          </a:xfrm>
          <a:prstGeom prst="rect">
            <a:avLst/>
          </a:prstGeom>
          <a:effectLst>
            <a:softEdge rad="3175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073" y="1927512"/>
            <a:ext cx="3591426" cy="3477110"/>
          </a:xfrm>
          <a:prstGeom prst="rect">
            <a:avLst/>
          </a:prstGeom>
          <a:effectLst>
            <a:softEdge rad="3175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336" y="1965617"/>
            <a:ext cx="4486901" cy="3400900"/>
          </a:xfrm>
          <a:prstGeom prst="rect">
            <a:avLst/>
          </a:prstGeom>
          <a:effectLst>
            <a:softEdge rad="3175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149" y="1527889"/>
            <a:ext cx="6611273" cy="4953691"/>
          </a:xfrm>
          <a:prstGeom prst="rect">
            <a:avLst/>
          </a:prstGeom>
          <a:effectLst>
            <a:softEdge rad="3175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649" y="1432624"/>
            <a:ext cx="5344271" cy="5144218"/>
          </a:xfrm>
          <a:prstGeom prst="rect">
            <a:avLst/>
          </a:prstGeom>
          <a:effectLst>
            <a:softEdge rad="31750"/>
          </a:effectLst>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7725" b="5374"/>
          <a:stretch/>
        </p:blipFill>
        <p:spPr>
          <a:xfrm>
            <a:off x="2820515" y="1397000"/>
            <a:ext cx="6706536" cy="5215467"/>
          </a:xfrm>
          <a:prstGeom prst="rect">
            <a:avLst/>
          </a:prstGeom>
          <a:effectLst>
            <a:softEdge rad="31750"/>
          </a:effectLst>
        </p:spPr>
      </p:pic>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Formation</a:t>
            </a:r>
          </a:p>
        </p:txBody>
      </p:sp>
      <p:sp>
        <p:nvSpPr>
          <p:cNvPr id="11" name="TextBox 10"/>
          <p:cNvSpPr txBox="1"/>
          <p:nvPr/>
        </p:nvSpPr>
        <p:spPr>
          <a:xfrm>
            <a:off x="8679704" y="1136876"/>
            <a:ext cx="1988296" cy="276999"/>
          </a:xfrm>
          <a:prstGeom prst="rect">
            <a:avLst/>
          </a:prstGeom>
          <a:noFill/>
        </p:spPr>
        <p:txBody>
          <a:bodyPr wrap="square" rtlCol="0">
            <a:spAutoFit/>
          </a:bodyPr>
          <a:lstStyle/>
          <a:p>
            <a:r>
              <a:rPr lang="en-US" sz="1200" i="1" dirty="0"/>
              <a:t>Graphic: New York Times</a:t>
            </a:r>
          </a:p>
        </p:txBody>
      </p:sp>
    </p:spTree>
    <p:extLst>
      <p:ext uri="{BB962C8B-B14F-4D97-AF65-F5344CB8AC3E}">
        <p14:creationId xmlns:p14="http://schemas.microsoft.com/office/powerpoint/2010/main" val="300402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569" y="1548694"/>
            <a:ext cx="9048750" cy="4076700"/>
          </a:xfrm>
          <a:prstGeom prst="rect">
            <a:avLst/>
          </a:prstGeom>
          <a:effectLst>
            <a:softEdge rad="31750"/>
          </a:effectLst>
        </p:spPr>
      </p:pic>
    </p:spTree>
    <p:extLst>
      <p:ext uri="{BB962C8B-B14F-4D97-AF65-F5344CB8AC3E}">
        <p14:creationId xmlns:p14="http://schemas.microsoft.com/office/powerpoint/2010/main" val="232835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Formation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4650"/>
          <a:stretch/>
        </p:blipFill>
        <p:spPr>
          <a:xfrm>
            <a:off x="1858719" y="1467555"/>
            <a:ext cx="4997585" cy="3110089"/>
          </a:xfrm>
          <a:prstGeom prst="rect">
            <a:avLst/>
          </a:prstGeom>
          <a:effectLst>
            <a:softEdge rad="3175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6338"/>
          <a:stretch/>
        </p:blipFill>
        <p:spPr>
          <a:xfrm>
            <a:off x="4951875" y="2099734"/>
            <a:ext cx="4997585" cy="3680178"/>
          </a:xfrm>
          <a:prstGeom prst="rect">
            <a:avLst/>
          </a:prstGeom>
          <a:effectLst>
            <a:softEdge rad="31750"/>
          </a:effectLst>
        </p:spPr>
      </p:pic>
    </p:spTree>
    <p:extLst>
      <p:ext uri="{BB962C8B-B14F-4D97-AF65-F5344CB8AC3E}">
        <p14:creationId xmlns:p14="http://schemas.microsoft.com/office/powerpoint/2010/main" val="10510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165" y="1367578"/>
            <a:ext cx="4863245" cy="5242066"/>
          </a:xfrm>
          <a:prstGeom prst="rect">
            <a:avLst/>
          </a:prstGeom>
          <a:effectLst>
            <a:softEdge rad="31750"/>
          </a:effectLst>
        </p:spPr>
      </p:pic>
    </p:spTree>
    <p:extLst>
      <p:ext uri="{BB962C8B-B14F-4D97-AF65-F5344CB8AC3E}">
        <p14:creationId xmlns:p14="http://schemas.microsoft.com/office/powerpoint/2010/main" val="600890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Content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154" y="1402412"/>
            <a:ext cx="6895435" cy="5182464"/>
          </a:xfrm>
          <a:prstGeom prst="rect">
            <a:avLst/>
          </a:prstGeom>
          <a:effectLst>
            <a:softEdge rad="31750"/>
          </a:effectLst>
        </p:spPr>
      </p:pic>
    </p:spTree>
    <p:extLst>
      <p:ext uri="{BB962C8B-B14F-4D97-AF65-F5344CB8AC3E}">
        <p14:creationId xmlns:p14="http://schemas.microsoft.com/office/powerpoint/2010/main" val="2716335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Content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792" y="1559215"/>
            <a:ext cx="7990589" cy="4727064"/>
          </a:xfrm>
          <a:prstGeom prst="rect">
            <a:avLst/>
          </a:prstGeom>
          <a:effectLst>
            <a:softEdge rad="31750"/>
          </a:effectLst>
        </p:spPr>
      </p:pic>
    </p:spTree>
    <p:extLst>
      <p:ext uri="{BB962C8B-B14F-4D97-AF65-F5344CB8AC3E}">
        <p14:creationId xmlns:p14="http://schemas.microsoft.com/office/powerpoint/2010/main" val="384748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29AC-2518-424E-02F4-ACB1F6193FE3}"/>
              </a:ext>
            </a:extLst>
          </p:cNvPr>
          <p:cNvSpPr>
            <a:spLocks noGrp="1"/>
          </p:cNvSpPr>
          <p:nvPr>
            <p:ph type="title"/>
          </p:nvPr>
        </p:nvSpPr>
        <p:spPr/>
        <p:txBody>
          <a:bodyPr/>
          <a:lstStyle/>
          <a:p>
            <a:r>
              <a:rPr lang="en-US" dirty="0"/>
              <a:t>The Energy Transition Requires a Lot of Metal</a:t>
            </a:r>
          </a:p>
        </p:txBody>
      </p:sp>
      <p:pic>
        <p:nvPicPr>
          <p:cNvPr id="5" name="Content Placeholder 4">
            <a:extLst>
              <a:ext uri="{FF2B5EF4-FFF2-40B4-BE49-F238E27FC236}">
                <a16:creationId xmlns:a16="http://schemas.microsoft.com/office/drawing/2014/main" id="{2FFD1154-3411-C366-8955-7C983EE1334D}"/>
              </a:ext>
            </a:extLst>
          </p:cNvPr>
          <p:cNvPicPr>
            <a:picLocks noGrp="1" noChangeAspect="1"/>
          </p:cNvPicPr>
          <p:nvPr>
            <p:ph idx="1"/>
          </p:nvPr>
        </p:nvPicPr>
        <p:blipFill>
          <a:blip r:embed="rId3"/>
          <a:stretch>
            <a:fillRect/>
          </a:stretch>
        </p:blipFill>
        <p:spPr>
          <a:xfrm>
            <a:off x="1698625" y="1450965"/>
            <a:ext cx="8794750" cy="4705678"/>
          </a:xfrm>
          <a:effectLst>
            <a:softEdge rad="31750"/>
          </a:effectLst>
        </p:spPr>
      </p:pic>
    </p:spTree>
    <p:extLst>
      <p:ext uri="{BB962C8B-B14F-4D97-AF65-F5344CB8AC3E}">
        <p14:creationId xmlns:p14="http://schemas.microsoft.com/office/powerpoint/2010/main" val="82899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Seafloor Massive Sulfides (SMS)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0902" y="1707698"/>
            <a:ext cx="5330956" cy="4629306"/>
          </a:xfrm>
          <a:prstGeom prst="rect">
            <a:avLst/>
          </a:prstGeom>
          <a:effectLst>
            <a:softEdge rad="31750"/>
          </a:effectLst>
        </p:spPr>
      </p:pic>
      <p:sp>
        <p:nvSpPr>
          <p:cNvPr id="5" name="TextBox 4"/>
          <p:cNvSpPr txBox="1"/>
          <p:nvPr/>
        </p:nvSpPr>
        <p:spPr>
          <a:xfrm>
            <a:off x="3320902" y="1707698"/>
            <a:ext cx="3503588" cy="461665"/>
          </a:xfrm>
          <a:prstGeom prst="rect">
            <a:avLst/>
          </a:prstGeom>
          <a:noFill/>
        </p:spPr>
        <p:txBody>
          <a:bodyPr wrap="none" rtlCol="0">
            <a:spAutoFit/>
          </a:bodyPr>
          <a:lstStyle/>
          <a:p>
            <a:r>
              <a:rPr lang="en-US" sz="1200" b="1" i="1" dirty="0"/>
              <a:t>Cross-section of Hydrothermal Vent Chimney</a:t>
            </a:r>
          </a:p>
          <a:p>
            <a:r>
              <a:rPr lang="en-US" sz="1200" b="1" i="1" dirty="0"/>
              <a:t>West Pacific</a:t>
            </a:r>
          </a:p>
        </p:txBody>
      </p:sp>
    </p:spTree>
    <p:extLst>
      <p:ext uri="{BB962C8B-B14F-4D97-AF65-F5344CB8AC3E}">
        <p14:creationId xmlns:p14="http://schemas.microsoft.com/office/powerpoint/2010/main" val="1543046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Seafloor Massive Sulfides – “Smokers”</a:t>
            </a:r>
          </a:p>
        </p:txBody>
      </p:sp>
      <p:grpSp>
        <p:nvGrpSpPr>
          <p:cNvPr id="11" name="Group 10"/>
          <p:cNvGrpSpPr/>
          <p:nvPr/>
        </p:nvGrpSpPr>
        <p:grpSpPr>
          <a:xfrm>
            <a:off x="1689101" y="1687144"/>
            <a:ext cx="4346771" cy="3620312"/>
            <a:chOff x="165100" y="1395892"/>
            <a:chExt cx="4346771" cy="362031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95892"/>
              <a:ext cx="4346771" cy="3231819"/>
            </a:xfrm>
            <a:prstGeom prst="rect">
              <a:avLst/>
            </a:prstGeom>
            <a:effectLst>
              <a:softEdge rad="31750"/>
            </a:effectLst>
          </p:spPr>
        </p:pic>
        <p:sp>
          <p:nvSpPr>
            <p:cNvPr id="9" name="TextBox 8"/>
            <p:cNvSpPr txBox="1"/>
            <p:nvPr/>
          </p:nvSpPr>
          <p:spPr>
            <a:xfrm>
              <a:off x="1303587" y="4646872"/>
              <a:ext cx="2069797" cy="369332"/>
            </a:xfrm>
            <a:prstGeom prst="rect">
              <a:avLst/>
            </a:prstGeom>
            <a:noFill/>
          </p:spPr>
          <p:txBody>
            <a:bodyPr wrap="none" rtlCol="0">
              <a:spAutoFit/>
            </a:bodyPr>
            <a:lstStyle/>
            <a:p>
              <a:r>
                <a:rPr lang="en-US" b="1" dirty="0"/>
                <a:t>“Black Smokers”</a:t>
              </a:r>
            </a:p>
          </p:txBody>
        </p:sp>
      </p:grpSp>
      <p:grpSp>
        <p:nvGrpSpPr>
          <p:cNvPr id="12" name="Group 11"/>
          <p:cNvGrpSpPr/>
          <p:nvPr/>
        </p:nvGrpSpPr>
        <p:grpSpPr>
          <a:xfrm>
            <a:off x="6390727" y="1770271"/>
            <a:ext cx="4084158" cy="3445446"/>
            <a:chOff x="4900944" y="2179614"/>
            <a:chExt cx="4084158" cy="3445446"/>
          </a:xfrm>
        </p:grpSpPr>
        <p:pic>
          <p:nvPicPr>
            <p:cNvPr id="8" name="Picture 7"/>
            <p:cNvPicPr>
              <a:picLocks noChangeAspect="1"/>
            </p:cNvPicPr>
            <p:nvPr/>
          </p:nvPicPr>
          <p:blipFill>
            <a:blip>
              <a:extLst>
                <a:ext uri="{28A0092B-C50C-407E-A947-70E740481C1C}">
                  <a14:useLocalDpi xmlns:a14="http://schemas.microsoft.com/office/drawing/2010/main" val="0"/>
                </a:ext>
              </a:extLst>
            </a:blip>
            <a:stretch>
              <a:fillRect/>
            </a:stretch>
          </p:blipFill>
          <p:spPr>
            <a:xfrm>
              <a:off x="4900944" y="2561941"/>
              <a:ext cx="4084158" cy="3063119"/>
            </a:xfrm>
            <a:prstGeom prst="rect">
              <a:avLst/>
            </a:prstGeom>
            <a:effectLst>
              <a:softEdge rad="31750"/>
            </a:effectLst>
          </p:spPr>
        </p:pic>
        <p:sp>
          <p:nvSpPr>
            <p:cNvPr id="10" name="TextBox 9"/>
            <p:cNvSpPr txBox="1"/>
            <p:nvPr/>
          </p:nvSpPr>
          <p:spPr>
            <a:xfrm>
              <a:off x="5901713" y="2179614"/>
              <a:ext cx="2082621" cy="369332"/>
            </a:xfrm>
            <a:prstGeom prst="rect">
              <a:avLst/>
            </a:prstGeom>
            <a:noFill/>
          </p:spPr>
          <p:txBody>
            <a:bodyPr wrap="none" rtlCol="0">
              <a:spAutoFit/>
            </a:bodyPr>
            <a:lstStyle/>
            <a:p>
              <a:r>
                <a:rPr lang="en-US" b="1" dirty="0"/>
                <a:t>“White Smokers”</a:t>
              </a:r>
            </a:p>
          </p:txBody>
        </p:sp>
      </p:grpSp>
      <p:pic>
        <p:nvPicPr>
          <p:cNvPr id="1026" name="Picture 2" descr="Basic characteristic of submarine hydrothermal systems (SHS) – Kuhan Chandru">
            <a:extLst>
              <a:ext uri="{FF2B5EF4-FFF2-40B4-BE49-F238E27FC236}">
                <a16:creationId xmlns:a16="http://schemas.microsoft.com/office/drawing/2014/main" id="{C54DA6BF-092C-C75A-6D41-95B1B1154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13" y="2413336"/>
            <a:ext cx="3741323" cy="280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055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Seafloor Massive Sulfides – 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9" y="1626748"/>
            <a:ext cx="6991128" cy="4444886"/>
          </a:xfrm>
          <a:prstGeom prst="rect">
            <a:avLst/>
          </a:prstGeom>
          <a:effectLst>
            <a:softEdge rad="31750"/>
          </a:effectLst>
        </p:spPr>
      </p:pic>
    </p:spTree>
    <p:extLst>
      <p:ext uri="{BB962C8B-B14F-4D97-AF65-F5344CB8AC3E}">
        <p14:creationId xmlns:p14="http://schemas.microsoft.com/office/powerpoint/2010/main" val="2781128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Seafloor Massive Sulfides – Location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441" y="1611616"/>
            <a:ext cx="7533389" cy="4044240"/>
          </a:xfrm>
          <a:prstGeom prst="rect">
            <a:avLst/>
          </a:prstGeom>
          <a:effectLst>
            <a:softEdge rad="31750"/>
          </a:effectLst>
        </p:spPr>
      </p:pic>
    </p:spTree>
    <p:extLst>
      <p:ext uri="{BB962C8B-B14F-4D97-AF65-F5344CB8AC3E}">
        <p14:creationId xmlns:p14="http://schemas.microsoft.com/office/powerpoint/2010/main" val="399057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Cobalt-Rich Crusts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1" y="1477399"/>
            <a:ext cx="5364347" cy="3771983"/>
          </a:xfrm>
          <a:prstGeom prst="rect">
            <a:avLst/>
          </a:prstGeom>
          <a:effectLst>
            <a:softEdge rad="3175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101" y="3176269"/>
            <a:ext cx="4939045" cy="3010218"/>
          </a:xfrm>
          <a:prstGeom prst="rect">
            <a:avLst/>
          </a:prstGeom>
          <a:effectLst>
            <a:softEdge rad="31750"/>
          </a:effectLst>
        </p:spPr>
      </p:pic>
    </p:spTree>
    <p:extLst>
      <p:ext uri="{BB962C8B-B14F-4D97-AF65-F5344CB8AC3E}">
        <p14:creationId xmlns:p14="http://schemas.microsoft.com/office/powerpoint/2010/main" val="29793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Cobalt-Rich Crusts – 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0" y="1401338"/>
            <a:ext cx="5566974" cy="5180216"/>
          </a:xfrm>
          <a:prstGeom prst="rect">
            <a:avLst/>
          </a:prstGeom>
          <a:effectLst>
            <a:softEdge rad="31750"/>
          </a:effectLst>
        </p:spPr>
      </p:pic>
    </p:spTree>
    <p:extLst>
      <p:ext uri="{BB962C8B-B14F-4D97-AF65-F5344CB8AC3E}">
        <p14:creationId xmlns:p14="http://schemas.microsoft.com/office/powerpoint/2010/main" val="606506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Cobalt-Rich Crusts – Locations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959" y="1487496"/>
            <a:ext cx="7926794" cy="4597541"/>
          </a:xfrm>
          <a:prstGeom prst="rect">
            <a:avLst/>
          </a:prstGeom>
          <a:effectLst>
            <a:softEdge rad="31750"/>
          </a:effectLst>
        </p:spPr>
      </p:pic>
    </p:spTree>
    <p:extLst>
      <p:ext uri="{BB962C8B-B14F-4D97-AF65-F5344CB8AC3E}">
        <p14:creationId xmlns:p14="http://schemas.microsoft.com/office/powerpoint/2010/main" val="151495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Cobalt-Rich Crusts – Content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727" y="1275056"/>
            <a:ext cx="7070375" cy="5455353"/>
          </a:xfrm>
          <a:prstGeom prst="rect">
            <a:avLst/>
          </a:prstGeom>
          <a:effectLst>
            <a:softEdge rad="31750"/>
          </a:effectLst>
        </p:spPr>
      </p:pic>
    </p:spTree>
    <p:extLst>
      <p:ext uri="{BB962C8B-B14F-4D97-AF65-F5344CB8AC3E}">
        <p14:creationId xmlns:p14="http://schemas.microsoft.com/office/powerpoint/2010/main" val="3083123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Methods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096" y="1339671"/>
            <a:ext cx="7963786" cy="4456298"/>
          </a:xfrm>
          <a:prstGeom prst="rect">
            <a:avLst/>
          </a:prstGeom>
          <a:effectLst>
            <a:softEdge rad="31750"/>
          </a:effectLst>
        </p:spPr>
      </p:pic>
    </p:spTree>
    <p:extLst>
      <p:ext uri="{BB962C8B-B14F-4D97-AF65-F5344CB8AC3E}">
        <p14:creationId xmlns:p14="http://schemas.microsoft.com/office/powerpoint/2010/main" val="2209379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7" y="1957328"/>
            <a:ext cx="5131856" cy="3483625"/>
          </a:xfrm>
          <a:prstGeom prst="rect">
            <a:avLst/>
          </a:prstGeom>
        </p:spPr>
      </p:pic>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Methods</a:t>
            </a:r>
          </a:p>
        </p:txBody>
      </p:sp>
      <p:sp>
        <p:nvSpPr>
          <p:cNvPr id="6" name="Content Placeholder 5">
            <a:extLst>
              <a:ext uri="{FF2B5EF4-FFF2-40B4-BE49-F238E27FC236}">
                <a16:creationId xmlns:a16="http://schemas.microsoft.com/office/drawing/2014/main" id="{825576B9-3DAF-BB40-6240-3A0E2B57DF30}"/>
              </a:ext>
            </a:extLst>
          </p:cNvPr>
          <p:cNvSpPr>
            <a:spLocks noGrp="1"/>
          </p:cNvSpPr>
          <p:nvPr>
            <p:ph sz="half" idx="2"/>
          </p:nvPr>
        </p:nvSpPr>
        <p:spPr>
          <a:xfrm>
            <a:off x="625078" y="2541181"/>
            <a:ext cx="4790358" cy="3845639"/>
          </a:xfrm>
        </p:spPr>
        <p:txBody>
          <a:bodyPr/>
          <a:lstStyle/>
          <a:p>
            <a:pPr marL="514350" indent="-514350">
              <a:buFont typeface="+mj-lt"/>
              <a:buAutoNum type="arabicPeriod"/>
            </a:pPr>
            <a:r>
              <a:rPr lang="en-US" b="1" dirty="0"/>
              <a:t>Collector System</a:t>
            </a:r>
          </a:p>
          <a:p>
            <a:pPr marL="514350" indent="-514350">
              <a:buFont typeface="+mj-lt"/>
              <a:buAutoNum type="arabicPeriod"/>
            </a:pPr>
            <a:r>
              <a:rPr lang="en-US" b="1" dirty="0"/>
              <a:t>Lifting System</a:t>
            </a:r>
          </a:p>
          <a:p>
            <a:pPr marL="514350" indent="-514350">
              <a:buFont typeface="+mj-lt"/>
              <a:buAutoNum type="arabicPeriod"/>
            </a:pPr>
            <a:r>
              <a:rPr lang="en-US" b="1" dirty="0"/>
              <a:t>Support Vessels</a:t>
            </a:r>
          </a:p>
        </p:txBody>
      </p:sp>
      <p:sp>
        <p:nvSpPr>
          <p:cNvPr id="5" name="Rectangle 4"/>
          <p:cNvSpPr/>
          <p:nvPr/>
        </p:nvSpPr>
        <p:spPr>
          <a:xfrm>
            <a:off x="5317068" y="4939818"/>
            <a:ext cx="5131855" cy="501134"/>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17068" y="3111018"/>
            <a:ext cx="5131855" cy="182880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17067" y="1957326"/>
            <a:ext cx="5131855" cy="1153692"/>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85866" y="5498388"/>
            <a:ext cx="3594254" cy="276999"/>
          </a:xfrm>
          <a:prstGeom prst="rect">
            <a:avLst/>
          </a:prstGeom>
          <a:noFill/>
        </p:spPr>
        <p:txBody>
          <a:bodyPr wrap="none" rtlCol="0">
            <a:spAutoFit/>
          </a:bodyPr>
          <a:lstStyle/>
          <a:p>
            <a:r>
              <a:rPr lang="en-US" sz="1200" dirty="0"/>
              <a:t>Conceptual Polymetallic Nodule Recovery System</a:t>
            </a:r>
          </a:p>
        </p:txBody>
      </p:sp>
    </p:spTree>
    <p:extLst>
      <p:ext uri="{BB962C8B-B14F-4D97-AF65-F5344CB8AC3E}">
        <p14:creationId xmlns:p14="http://schemas.microsoft.com/office/powerpoint/2010/main" val="8562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xit" presetSubtype="0" fill="hold" grpId="0"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grpId="0"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9" grpId="0" animBg="1"/>
      <p:bldP spid="9" grpId="1" animBg="1"/>
      <p:bldP spid="9" grpId="2"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2C2-C1B1-9196-9141-25BF4BC32D18}"/>
              </a:ext>
            </a:extLst>
          </p:cNvPr>
          <p:cNvSpPr>
            <a:spLocks noGrp="1"/>
          </p:cNvSpPr>
          <p:nvPr>
            <p:ph type="title"/>
          </p:nvPr>
        </p:nvSpPr>
        <p:spPr/>
        <p:txBody>
          <a:bodyPr>
            <a:normAutofit fontScale="90000"/>
          </a:bodyPr>
          <a:lstStyle/>
          <a:p>
            <a:pPr algn="ctr"/>
            <a:r>
              <a:rPr lang="en-US" dirty="0"/>
              <a:t>Terrestrial Mining Projects Face Opposition</a:t>
            </a:r>
            <a:br>
              <a:rPr lang="en-US" dirty="0"/>
            </a:br>
            <a:r>
              <a:rPr lang="en-US" dirty="0"/>
              <a:t> and Take Time to Develop</a:t>
            </a:r>
            <a:endParaRPr lang="en-US" sz="2000" dirty="0"/>
          </a:p>
        </p:txBody>
      </p:sp>
      <p:pic>
        <p:nvPicPr>
          <p:cNvPr id="5" name="Content Placeholder 4">
            <a:extLst>
              <a:ext uri="{FF2B5EF4-FFF2-40B4-BE49-F238E27FC236}">
                <a16:creationId xmlns:a16="http://schemas.microsoft.com/office/drawing/2014/main" id="{D67E9EB6-503C-ACF4-E3A1-5C773905E075}"/>
              </a:ext>
            </a:extLst>
          </p:cNvPr>
          <p:cNvPicPr>
            <a:picLocks noGrp="1" noChangeAspect="1"/>
          </p:cNvPicPr>
          <p:nvPr>
            <p:ph idx="1"/>
          </p:nvPr>
        </p:nvPicPr>
        <p:blipFill>
          <a:blip r:embed="rId3"/>
          <a:stretch>
            <a:fillRect/>
          </a:stretch>
        </p:blipFill>
        <p:spPr>
          <a:xfrm>
            <a:off x="1698625" y="1325921"/>
            <a:ext cx="8794750" cy="4852529"/>
          </a:xfrm>
          <a:effectLst>
            <a:softEdge rad="31750"/>
          </a:effectLst>
        </p:spPr>
      </p:pic>
    </p:spTree>
    <p:extLst>
      <p:ext uri="{BB962C8B-B14F-4D97-AF65-F5344CB8AC3E}">
        <p14:creationId xmlns:p14="http://schemas.microsoft.com/office/powerpoint/2010/main" val="1416257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Methods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728" y="1249605"/>
            <a:ext cx="4143086" cy="5509244"/>
          </a:xfrm>
          <a:prstGeom prst="rect">
            <a:avLst/>
          </a:prstGeom>
          <a:effectLst>
            <a:softEdge rad="31750"/>
          </a:effectLst>
        </p:spPr>
      </p:pic>
    </p:spTree>
    <p:extLst>
      <p:ext uri="{BB962C8B-B14F-4D97-AF65-F5344CB8AC3E}">
        <p14:creationId xmlns:p14="http://schemas.microsoft.com/office/powerpoint/2010/main" val="410306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Technologies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1" y="1306559"/>
            <a:ext cx="3928435" cy="2624072"/>
          </a:xfrm>
          <a:prstGeom prst="rect">
            <a:avLst/>
          </a:prstGeom>
          <a:effectLst>
            <a:softEdge rad="31750"/>
          </a:effectLst>
        </p:spPr>
      </p:pic>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5936512" y="2408193"/>
            <a:ext cx="4571999" cy="3044876"/>
          </a:xfrm>
          <a:prstGeom prst="rect">
            <a:avLst/>
          </a:prstGeom>
          <a:effectLst>
            <a:softEdge rad="3175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101" y="4009130"/>
            <a:ext cx="4051005" cy="2700670"/>
          </a:xfrm>
          <a:prstGeom prst="rect">
            <a:avLst/>
          </a:prstGeom>
          <a:effectLst>
            <a:softEdge rad="31750"/>
          </a:effectLst>
        </p:spPr>
      </p:pic>
    </p:spTree>
    <p:extLst>
      <p:ext uri="{BB962C8B-B14F-4D97-AF65-F5344CB8AC3E}">
        <p14:creationId xmlns:p14="http://schemas.microsoft.com/office/powerpoint/2010/main" val="2260279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Technologies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266" y="1289197"/>
            <a:ext cx="3989245" cy="2658140"/>
          </a:xfrm>
          <a:prstGeom prst="rect">
            <a:avLst/>
          </a:prstGeom>
          <a:effectLst>
            <a:softEdge rad="3175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788" y="1289197"/>
            <a:ext cx="4154668" cy="2658140"/>
          </a:xfrm>
          <a:prstGeom prst="rect">
            <a:avLst/>
          </a:prstGeom>
          <a:effectLst>
            <a:softEdge rad="3175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028" y="4032402"/>
            <a:ext cx="3989245" cy="2658139"/>
          </a:xfrm>
          <a:prstGeom prst="rect">
            <a:avLst/>
          </a:prstGeom>
          <a:effectLst>
            <a:softEdge rad="31750"/>
          </a:effectLst>
        </p:spPr>
      </p:pic>
      <p:sp>
        <p:nvSpPr>
          <p:cNvPr id="3" name="TextBox 2"/>
          <p:cNvSpPr txBox="1"/>
          <p:nvPr/>
        </p:nvSpPr>
        <p:spPr>
          <a:xfrm>
            <a:off x="1742266" y="1289197"/>
            <a:ext cx="1225015" cy="276999"/>
          </a:xfrm>
          <a:prstGeom prst="rect">
            <a:avLst/>
          </a:prstGeom>
          <a:noFill/>
        </p:spPr>
        <p:txBody>
          <a:bodyPr wrap="none" rtlCol="0">
            <a:spAutoFit/>
          </a:bodyPr>
          <a:lstStyle/>
          <a:p>
            <a:r>
              <a:rPr lang="en-US" sz="1200" i="1" dirty="0">
                <a:solidFill>
                  <a:schemeClr val="bg1"/>
                </a:solidFill>
              </a:rPr>
              <a:t>Auxiliary Cutter</a:t>
            </a:r>
          </a:p>
        </p:txBody>
      </p:sp>
      <p:sp>
        <p:nvSpPr>
          <p:cNvPr id="8" name="TextBox 7"/>
          <p:cNvSpPr txBox="1"/>
          <p:nvPr/>
        </p:nvSpPr>
        <p:spPr>
          <a:xfrm>
            <a:off x="6301788" y="1289197"/>
            <a:ext cx="944489" cy="276999"/>
          </a:xfrm>
          <a:prstGeom prst="rect">
            <a:avLst/>
          </a:prstGeom>
          <a:noFill/>
        </p:spPr>
        <p:txBody>
          <a:bodyPr wrap="none" rtlCol="0">
            <a:spAutoFit/>
          </a:bodyPr>
          <a:lstStyle/>
          <a:p>
            <a:r>
              <a:rPr lang="en-US" sz="1200" i="1" dirty="0">
                <a:solidFill>
                  <a:schemeClr val="bg1"/>
                </a:solidFill>
              </a:rPr>
              <a:t>Bulk Cutter</a:t>
            </a:r>
          </a:p>
        </p:txBody>
      </p:sp>
      <p:sp>
        <p:nvSpPr>
          <p:cNvPr id="9" name="TextBox 8"/>
          <p:cNvSpPr txBox="1"/>
          <p:nvPr/>
        </p:nvSpPr>
        <p:spPr>
          <a:xfrm>
            <a:off x="4022028" y="4032402"/>
            <a:ext cx="1478290" cy="276999"/>
          </a:xfrm>
          <a:prstGeom prst="rect">
            <a:avLst/>
          </a:prstGeom>
          <a:noFill/>
        </p:spPr>
        <p:txBody>
          <a:bodyPr wrap="none" rtlCol="0">
            <a:spAutoFit/>
          </a:bodyPr>
          <a:lstStyle/>
          <a:p>
            <a:r>
              <a:rPr lang="en-US" sz="1200" i="1" dirty="0">
                <a:solidFill>
                  <a:schemeClr val="bg1"/>
                </a:solidFill>
              </a:rPr>
              <a:t>Collecting Machine</a:t>
            </a:r>
          </a:p>
        </p:txBody>
      </p:sp>
    </p:spTree>
    <p:extLst>
      <p:ext uri="{BB962C8B-B14F-4D97-AF65-F5344CB8AC3E}">
        <p14:creationId xmlns:p14="http://schemas.microsoft.com/office/powerpoint/2010/main" val="3006585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Technologies</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5223" y="1704946"/>
            <a:ext cx="4236902" cy="2825166"/>
          </a:xfrm>
          <a:prstGeom prst="rect">
            <a:avLst/>
          </a:prstGeom>
          <a:effectLst>
            <a:softEdge rad="31750"/>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4968" y="3105575"/>
            <a:ext cx="5432151" cy="2507481"/>
          </a:xfrm>
          <a:prstGeom prst="rect">
            <a:avLst/>
          </a:prstGeom>
          <a:effectLst>
            <a:softEdge rad="31750"/>
          </a:effectLst>
        </p:spPr>
      </p:pic>
    </p:spTree>
    <p:extLst>
      <p:ext uri="{BB962C8B-B14F-4D97-AF65-F5344CB8AC3E}">
        <p14:creationId xmlns:p14="http://schemas.microsoft.com/office/powerpoint/2010/main" val="4075834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Mining Technologies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0" y="1420713"/>
            <a:ext cx="8808779" cy="4770221"/>
          </a:xfrm>
          <a:prstGeom prst="rect">
            <a:avLst/>
          </a:prstGeom>
          <a:effectLst>
            <a:softEdge rad="31750"/>
          </a:effectLst>
        </p:spPr>
      </p:pic>
    </p:spTree>
    <p:extLst>
      <p:ext uri="{BB962C8B-B14F-4D97-AF65-F5344CB8AC3E}">
        <p14:creationId xmlns:p14="http://schemas.microsoft.com/office/powerpoint/2010/main" val="1034994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179B-74D9-52E2-9DF8-B4B150BDCF2F}"/>
              </a:ext>
            </a:extLst>
          </p:cNvPr>
          <p:cNvSpPr>
            <a:spLocks noGrp="1"/>
          </p:cNvSpPr>
          <p:nvPr>
            <p:ph type="title"/>
          </p:nvPr>
        </p:nvSpPr>
        <p:spPr/>
        <p:txBody>
          <a:bodyPr/>
          <a:lstStyle/>
          <a:p>
            <a:r>
              <a:rPr lang="en-US" dirty="0"/>
              <a:t>The Law of the Sea</a:t>
            </a:r>
          </a:p>
        </p:txBody>
      </p:sp>
      <p:sp>
        <p:nvSpPr>
          <p:cNvPr id="3" name="Content Placeholder 2">
            <a:extLst>
              <a:ext uri="{FF2B5EF4-FFF2-40B4-BE49-F238E27FC236}">
                <a16:creationId xmlns:a16="http://schemas.microsoft.com/office/drawing/2014/main" id="{E5F8F8BF-3233-47F1-8E61-D1BB45959AA1}"/>
              </a:ext>
            </a:extLst>
          </p:cNvPr>
          <p:cNvSpPr>
            <a:spLocks noGrp="1"/>
          </p:cNvSpPr>
          <p:nvPr>
            <p:ph sz="half" idx="1"/>
          </p:nvPr>
        </p:nvSpPr>
        <p:spPr>
          <a:xfrm>
            <a:off x="546101" y="1354139"/>
            <a:ext cx="4368799" cy="4351337"/>
          </a:xfrm>
        </p:spPr>
        <p:txBody>
          <a:bodyPr/>
          <a:lstStyle/>
          <a:p>
            <a:r>
              <a:rPr lang="en-US" dirty="0"/>
              <a:t>Grotius – Mare Liberum (1608):</a:t>
            </a:r>
          </a:p>
          <a:p>
            <a:pPr marL="0" indent="0">
              <a:buNone/>
            </a:pPr>
            <a:endParaRPr lang="en-US" dirty="0"/>
          </a:p>
          <a:p>
            <a:pPr lvl="1"/>
            <a:r>
              <a:rPr lang="en-US" dirty="0"/>
              <a:t>Under natural law, the sea is the common property of mankind</a:t>
            </a:r>
          </a:p>
          <a:p>
            <a:pPr marL="360362" lvl="1" indent="0">
              <a:buNone/>
            </a:pPr>
            <a:endParaRPr lang="en-US" dirty="0"/>
          </a:p>
          <a:p>
            <a:pPr lvl="1"/>
            <a:r>
              <a:rPr lang="en-US" dirty="0"/>
              <a:t>Ships of every nation are free to sail the high seas.</a:t>
            </a:r>
          </a:p>
        </p:txBody>
      </p:sp>
      <p:pic>
        <p:nvPicPr>
          <p:cNvPr id="6" name="Content Placeholder 5">
            <a:extLst>
              <a:ext uri="{FF2B5EF4-FFF2-40B4-BE49-F238E27FC236}">
                <a16:creationId xmlns:a16="http://schemas.microsoft.com/office/drawing/2014/main" id="{944DDB1B-D738-0E11-70EB-EF0EDEBA13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86426" y="1988159"/>
            <a:ext cx="4645025" cy="2881683"/>
          </a:xfrm>
          <a:effectLst>
            <a:softEdge rad="31750"/>
          </a:effectLst>
        </p:spPr>
      </p:pic>
    </p:spTree>
    <p:extLst>
      <p:ext uri="{BB962C8B-B14F-4D97-AF65-F5344CB8AC3E}">
        <p14:creationId xmlns:p14="http://schemas.microsoft.com/office/powerpoint/2010/main" val="1705582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D52F-FC59-6DA6-ED33-014A0E6B5C96}"/>
              </a:ext>
            </a:extLst>
          </p:cNvPr>
          <p:cNvSpPr>
            <a:spLocks noGrp="1"/>
          </p:cNvSpPr>
          <p:nvPr>
            <p:ph type="title"/>
          </p:nvPr>
        </p:nvSpPr>
        <p:spPr/>
        <p:txBody>
          <a:bodyPr>
            <a:normAutofit fontScale="90000"/>
          </a:bodyPr>
          <a:lstStyle/>
          <a:p>
            <a:r>
              <a:rPr lang="en-US" dirty="0"/>
              <a:t>United Nations Convention</a:t>
            </a:r>
            <a:br>
              <a:rPr lang="en-US" dirty="0"/>
            </a:br>
            <a:r>
              <a:rPr lang="en-US" dirty="0"/>
              <a:t> on the Law of the Sea (UNCLOS)</a:t>
            </a:r>
          </a:p>
        </p:txBody>
      </p:sp>
      <p:sp>
        <p:nvSpPr>
          <p:cNvPr id="3" name="Content Placeholder 2">
            <a:extLst>
              <a:ext uri="{FF2B5EF4-FFF2-40B4-BE49-F238E27FC236}">
                <a16:creationId xmlns:a16="http://schemas.microsoft.com/office/drawing/2014/main" id="{080A2FDA-4119-1C3A-E76E-E6CD51121C5D}"/>
              </a:ext>
            </a:extLst>
          </p:cNvPr>
          <p:cNvSpPr>
            <a:spLocks noGrp="1"/>
          </p:cNvSpPr>
          <p:nvPr>
            <p:ph sz="half" idx="1"/>
          </p:nvPr>
        </p:nvSpPr>
        <p:spPr>
          <a:xfrm>
            <a:off x="220134" y="1449388"/>
            <a:ext cx="5761567" cy="4656137"/>
          </a:xfrm>
        </p:spPr>
        <p:txBody>
          <a:bodyPr>
            <a:normAutofit lnSpcReduction="10000"/>
          </a:bodyPr>
          <a:lstStyle/>
          <a:p>
            <a:r>
              <a:rPr lang="en-US" dirty="0"/>
              <a:t>1958 Conference on the Law of the Sea – adopts four conventions</a:t>
            </a:r>
          </a:p>
          <a:p>
            <a:r>
              <a:rPr lang="en-US" dirty="0"/>
              <a:t>Third conference in 1982 results in UNCLOS</a:t>
            </a:r>
          </a:p>
          <a:p>
            <a:r>
              <a:rPr lang="en-US" dirty="0"/>
              <a:t>UNCLOS effective November 16, 1994 </a:t>
            </a:r>
          </a:p>
          <a:p>
            <a:r>
              <a:rPr lang="en-US" dirty="0"/>
              <a:t>UNCLOS based on customary international law of the sea</a:t>
            </a:r>
          </a:p>
          <a:p>
            <a:r>
              <a:rPr lang="en-US" dirty="0"/>
              <a:t>Establishes International Seabed Authority (ISBA)</a:t>
            </a:r>
          </a:p>
        </p:txBody>
      </p:sp>
      <p:pic>
        <p:nvPicPr>
          <p:cNvPr id="1026" name="Picture 2">
            <a:extLst>
              <a:ext uri="{FF2B5EF4-FFF2-40B4-BE49-F238E27FC236}">
                <a16:creationId xmlns:a16="http://schemas.microsoft.com/office/drawing/2014/main" id="{9DB4AEA4-FA31-C79F-8132-76BD18F689E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84144" y="1449388"/>
            <a:ext cx="48768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522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0E46-4BDF-BAC8-F0A2-3933CBC6D7C2}"/>
              </a:ext>
            </a:extLst>
          </p:cNvPr>
          <p:cNvSpPr>
            <a:spLocks noGrp="1"/>
          </p:cNvSpPr>
          <p:nvPr>
            <p:ph type="title"/>
          </p:nvPr>
        </p:nvSpPr>
        <p:spPr/>
        <p:txBody>
          <a:bodyPr/>
          <a:lstStyle/>
          <a:p>
            <a:r>
              <a:rPr lang="en-US" dirty="0"/>
              <a:t>The United States and UNCLOS</a:t>
            </a:r>
          </a:p>
        </p:txBody>
      </p:sp>
      <p:sp>
        <p:nvSpPr>
          <p:cNvPr id="4" name="Content Placeholder 3">
            <a:extLst>
              <a:ext uri="{FF2B5EF4-FFF2-40B4-BE49-F238E27FC236}">
                <a16:creationId xmlns:a16="http://schemas.microsoft.com/office/drawing/2014/main" id="{18530EB9-4602-FF60-7E93-EF2D161226F6}"/>
              </a:ext>
            </a:extLst>
          </p:cNvPr>
          <p:cNvSpPr>
            <a:spLocks noGrp="1"/>
          </p:cNvSpPr>
          <p:nvPr>
            <p:ph sz="half" idx="2"/>
          </p:nvPr>
        </p:nvSpPr>
        <p:spPr>
          <a:xfrm>
            <a:off x="5619751" y="1449388"/>
            <a:ext cx="4864100" cy="5003800"/>
          </a:xfrm>
        </p:spPr>
        <p:txBody>
          <a:bodyPr/>
          <a:lstStyle/>
          <a:p>
            <a:r>
              <a:rPr lang="en-US" dirty="0"/>
              <a:t>The United States has not signed or ratified UNCLOS</a:t>
            </a:r>
          </a:p>
          <a:p>
            <a:r>
              <a:rPr lang="en-US" dirty="0"/>
              <a:t>US objects to provisions related to mineral resources development </a:t>
            </a:r>
          </a:p>
          <a:p>
            <a:r>
              <a:rPr lang="en-US" dirty="0"/>
              <a:t>US subsequently signed an agreement that addresses those concerns</a:t>
            </a:r>
          </a:p>
        </p:txBody>
      </p:sp>
      <p:pic>
        <p:nvPicPr>
          <p:cNvPr id="5" name="Content Placeholder 5">
            <a:extLst>
              <a:ext uri="{FF2B5EF4-FFF2-40B4-BE49-F238E27FC236}">
                <a16:creationId xmlns:a16="http://schemas.microsoft.com/office/drawing/2014/main" id="{4D9A15B5-9F6F-D8A8-D852-BB9A2479F230}"/>
              </a:ext>
            </a:extLst>
          </p:cNvPr>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536576" y="1714500"/>
            <a:ext cx="4669766" cy="3629025"/>
          </a:xfrm>
          <a:effectLst>
            <a:softEdge rad="31750"/>
          </a:effectLst>
        </p:spPr>
      </p:pic>
    </p:spTree>
    <p:extLst>
      <p:ext uri="{BB962C8B-B14F-4D97-AF65-F5344CB8AC3E}">
        <p14:creationId xmlns:p14="http://schemas.microsoft.com/office/powerpoint/2010/main" val="228946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92DA8-1970-4325-0849-B65C5F4C5094}"/>
              </a:ext>
            </a:extLst>
          </p:cNvPr>
          <p:cNvSpPr>
            <a:spLocks noGrp="1"/>
          </p:cNvSpPr>
          <p:nvPr>
            <p:ph type="title"/>
          </p:nvPr>
        </p:nvSpPr>
        <p:spPr/>
        <p:txBody>
          <a:bodyPr/>
          <a:lstStyle/>
          <a:p>
            <a:r>
              <a:rPr lang="en-US" dirty="0"/>
              <a:t>Maritime Zones under UNCLOS</a:t>
            </a:r>
          </a:p>
        </p:txBody>
      </p:sp>
      <p:pic>
        <p:nvPicPr>
          <p:cNvPr id="1026" name="Picture 2">
            <a:extLst>
              <a:ext uri="{FF2B5EF4-FFF2-40B4-BE49-F238E27FC236}">
                <a16:creationId xmlns:a16="http://schemas.microsoft.com/office/drawing/2014/main" id="{D80388B9-DD4F-BCFF-80C6-5EF64D7E16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89101" y="1352659"/>
            <a:ext cx="8908471" cy="457993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D447D4-FA07-2605-D545-0FD289FDD1E7}"/>
              </a:ext>
            </a:extLst>
          </p:cNvPr>
          <p:cNvSpPr txBox="1"/>
          <p:nvPr/>
        </p:nvSpPr>
        <p:spPr>
          <a:xfrm>
            <a:off x="1848644" y="6000750"/>
            <a:ext cx="3922713" cy="646331"/>
          </a:xfrm>
          <a:prstGeom prst="rect">
            <a:avLst/>
          </a:prstGeom>
          <a:solidFill>
            <a:schemeClr val="tx2">
              <a:lumMod val="40000"/>
              <a:lumOff val="60000"/>
            </a:schemeClr>
          </a:solidFill>
        </p:spPr>
        <p:txBody>
          <a:bodyPr wrap="square" rtlCol="0">
            <a:spAutoFit/>
          </a:bodyPr>
          <a:lstStyle/>
          <a:p>
            <a:r>
              <a:rPr lang="en-US" b="1" dirty="0">
                <a:solidFill>
                  <a:schemeClr val="bg1"/>
                </a:solidFill>
              </a:rPr>
              <a:t>Tufts, Law of the Sea: A Policy Primer, Ch. 2 (2023</a:t>
            </a:r>
            <a:r>
              <a:rPr lang="en-US" dirty="0">
                <a:solidFill>
                  <a:schemeClr val="bg1"/>
                </a:solidFill>
              </a:rPr>
              <a:t>)</a:t>
            </a:r>
          </a:p>
        </p:txBody>
      </p:sp>
    </p:spTree>
    <p:extLst>
      <p:ext uri="{BB962C8B-B14F-4D97-AF65-F5344CB8AC3E}">
        <p14:creationId xmlns:p14="http://schemas.microsoft.com/office/powerpoint/2010/main" val="293350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28594-F779-4B19-B78F-4CF7CE78FCB0}"/>
              </a:ext>
            </a:extLst>
          </p:cNvPr>
          <p:cNvSpPr>
            <a:spLocks noGrp="1"/>
          </p:cNvSpPr>
          <p:nvPr>
            <p:ph type="title"/>
          </p:nvPr>
        </p:nvSpPr>
        <p:spPr/>
        <p:txBody>
          <a:bodyPr/>
          <a:lstStyle/>
          <a:p>
            <a:r>
              <a:rPr lang="en-US" dirty="0"/>
              <a:t>Determining the Continental Shelf</a:t>
            </a:r>
          </a:p>
        </p:txBody>
      </p:sp>
      <p:pic>
        <p:nvPicPr>
          <p:cNvPr id="8" name="Content Placeholder 7">
            <a:extLst>
              <a:ext uri="{FF2B5EF4-FFF2-40B4-BE49-F238E27FC236}">
                <a16:creationId xmlns:a16="http://schemas.microsoft.com/office/drawing/2014/main" id="{67FC15F7-5D51-6120-2622-3D32A67355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100" y="1466850"/>
            <a:ext cx="8837804" cy="4916663"/>
          </a:xfrm>
          <a:effectLst>
            <a:softEdge rad="31750"/>
          </a:effectLst>
        </p:spPr>
      </p:pic>
    </p:spTree>
    <p:extLst>
      <p:ext uri="{BB962C8B-B14F-4D97-AF65-F5344CB8AC3E}">
        <p14:creationId xmlns:p14="http://schemas.microsoft.com/office/powerpoint/2010/main" val="259779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96868" y="415636"/>
            <a:ext cx="4782878" cy="6151417"/>
          </a:xfrm>
          <a:prstGeom prst="rect">
            <a:avLst/>
          </a:prstGeom>
          <a:effectLst/>
        </p:spPr>
      </p:pic>
    </p:spTree>
    <p:extLst>
      <p:ext uri="{BB962C8B-B14F-4D97-AF65-F5344CB8AC3E}">
        <p14:creationId xmlns:p14="http://schemas.microsoft.com/office/powerpoint/2010/main" val="106809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DB19-E2C2-AAEE-4ACD-9D9D264B085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576AC3F-8F68-EC2B-6695-4E28028C21A7}"/>
              </a:ext>
            </a:extLst>
          </p:cNvPr>
          <p:cNvPicPr>
            <a:picLocks noGrp="1" noChangeAspect="1"/>
          </p:cNvPicPr>
          <p:nvPr>
            <p:ph idx="1"/>
          </p:nvPr>
        </p:nvPicPr>
        <p:blipFill>
          <a:blip r:embed="rId3"/>
          <a:stretch>
            <a:fillRect/>
          </a:stretch>
        </p:blipFill>
        <p:spPr>
          <a:xfrm>
            <a:off x="716775" y="773113"/>
            <a:ext cx="9772613" cy="4756150"/>
          </a:xfrm>
        </p:spPr>
      </p:pic>
      <p:sp>
        <p:nvSpPr>
          <p:cNvPr id="4" name="Slide Number Placeholder 3">
            <a:extLst>
              <a:ext uri="{FF2B5EF4-FFF2-40B4-BE49-F238E27FC236}">
                <a16:creationId xmlns:a16="http://schemas.microsoft.com/office/drawing/2014/main" id="{F01AAA5B-1D89-F5BA-014A-8A26980A1225}"/>
              </a:ext>
            </a:extLst>
          </p:cNvPr>
          <p:cNvSpPr>
            <a:spLocks noGrp="1"/>
          </p:cNvSpPr>
          <p:nvPr>
            <p:ph type="sldNum" sz="quarter" idx="12"/>
          </p:nvPr>
        </p:nvSpPr>
        <p:spPr/>
        <p:txBody>
          <a:bodyPr/>
          <a:lstStyle/>
          <a:p>
            <a:fld id="{162DE969-D27C-4347-8957-EA8809AE8B2E}" type="slidenum">
              <a:rPr lang="en-US" smtClean="0"/>
              <a:t>40</a:t>
            </a:fld>
            <a:endParaRPr lang="en-US"/>
          </a:p>
        </p:txBody>
      </p:sp>
    </p:spTree>
    <p:extLst>
      <p:ext uri="{BB962C8B-B14F-4D97-AF65-F5344CB8AC3E}">
        <p14:creationId xmlns:p14="http://schemas.microsoft.com/office/powerpoint/2010/main" val="1857568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B605-4582-9BDE-5514-C158C77777B4}"/>
              </a:ext>
            </a:extLst>
          </p:cNvPr>
          <p:cNvSpPr>
            <a:spLocks noGrp="1"/>
          </p:cNvSpPr>
          <p:nvPr>
            <p:ph type="title"/>
          </p:nvPr>
        </p:nvSpPr>
        <p:spPr/>
        <p:txBody>
          <a:bodyPr/>
          <a:lstStyle/>
          <a:p>
            <a:r>
              <a:rPr lang="en-US" dirty="0"/>
              <a:t>South China Sea</a:t>
            </a:r>
          </a:p>
        </p:txBody>
      </p:sp>
      <p:sp>
        <p:nvSpPr>
          <p:cNvPr id="4" name="Slide Number Placeholder 3">
            <a:extLst>
              <a:ext uri="{FF2B5EF4-FFF2-40B4-BE49-F238E27FC236}">
                <a16:creationId xmlns:a16="http://schemas.microsoft.com/office/drawing/2014/main" id="{E02D8B93-06A6-B317-CE75-C6AB9E4EBFFC}"/>
              </a:ext>
            </a:extLst>
          </p:cNvPr>
          <p:cNvSpPr>
            <a:spLocks noGrp="1"/>
          </p:cNvSpPr>
          <p:nvPr>
            <p:ph type="sldNum" sz="quarter" idx="12"/>
          </p:nvPr>
        </p:nvSpPr>
        <p:spPr/>
        <p:txBody>
          <a:bodyPr/>
          <a:lstStyle/>
          <a:p>
            <a:fld id="{162DE969-D27C-4347-8957-EA8809AE8B2E}" type="slidenum">
              <a:rPr lang="en-US" smtClean="0"/>
              <a:t>41</a:t>
            </a:fld>
            <a:endParaRPr lang="en-US"/>
          </a:p>
        </p:txBody>
      </p:sp>
      <p:pic>
        <p:nvPicPr>
          <p:cNvPr id="1026" name="Picture 2">
            <a:extLst>
              <a:ext uri="{FF2B5EF4-FFF2-40B4-BE49-F238E27FC236}">
                <a16:creationId xmlns:a16="http://schemas.microsoft.com/office/drawing/2014/main" id="{1DF2AEAB-E2F6-4971-E7E2-2AC28F6DE5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6156" y="1436687"/>
            <a:ext cx="3766113" cy="317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14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A809-30E9-52F1-FFCC-5271884AA1D9}"/>
              </a:ext>
            </a:extLst>
          </p:cNvPr>
          <p:cNvSpPr>
            <a:spLocks noGrp="1"/>
          </p:cNvSpPr>
          <p:nvPr>
            <p:ph type="title"/>
          </p:nvPr>
        </p:nvSpPr>
        <p:spPr/>
        <p:txBody>
          <a:bodyPr/>
          <a:lstStyle/>
          <a:p>
            <a:r>
              <a:rPr lang="en-US" dirty="0"/>
              <a:t>UNCLOS and Resource Development</a:t>
            </a:r>
          </a:p>
        </p:txBody>
      </p:sp>
      <p:sp>
        <p:nvSpPr>
          <p:cNvPr id="3" name="Content Placeholder 2">
            <a:extLst>
              <a:ext uri="{FF2B5EF4-FFF2-40B4-BE49-F238E27FC236}">
                <a16:creationId xmlns:a16="http://schemas.microsoft.com/office/drawing/2014/main" id="{C3461BD9-24C6-881C-481B-00AB693A32C8}"/>
              </a:ext>
            </a:extLst>
          </p:cNvPr>
          <p:cNvSpPr>
            <a:spLocks noGrp="1"/>
          </p:cNvSpPr>
          <p:nvPr>
            <p:ph sz="half" idx="1"/>
          </p:nvPr>
        </p:nvSpPr>
        <p:spPr/>
        <p:txBody>
          <a:bodyPr/>
          <a:lstStyle/>
          <a:p>
            <a:r>
              <a:rPr lang="en-US" dirty="0"/>
              <a:t>UNCLOS Part XI</a:t>
            </a:r>
          </a:p>
          <a:p>
            <a:pPr marL="0" indent="0">
              <a:buNone/>
            </a:pPr>
            <a:endParaRPr lang="en-US" dirty="0"/>
          </a:p>
          <a:p>
            <a:pPr marL="360362" lvl="1" indent="0">
              <a:buNone/>
            </a:pPr>
            <a:r>
              <a:rPr lang="en-US" dirty="0"/>
              <a:t>Develop resources “to foster healthy development of the world economy and balanced growth of international trade, and to promote international cooperation for the over-all development of all countries, especially developing States.”</a:t>
            </a:r>
          </a:p>
          <a:p>
            <a:pPr marL="360362" lvl="1" indent="0">
              <a:buNone/>
            </a:pPr>
            <a:endParaRPr lang="en-US" dirty="0"/>
          </a:p>
        </p:txBody>
      </p:sp>
      <p:pic>
        <p:nvPicPr>
          <p:cNvPr id="2052" name="Picture 4">
            <a:extLst>
              <a:ext uri="{FF2B5EF4-FFF2-40B4-BE49-F238E27FC236}">
                <a16:creationId xmlns:a16="http://schemas.microsoft.com/office/drawing/2014/main" id="{C026DC84-5CC5-FA1E-0736-F754B27158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63365" y="1838325"/>
            <a:ext cx="2997360" cy="295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91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0EE4D-DCAC-470C-C843-F2B584236860}"/>
              </a:ext>
            </a:extLst>
          </p:cNvPr>
          <p:cNvSpPr>
            <a:spLocks noGrp="1"/>
          </p:cNvSpPr>
          <p:nvPr>
            <p:ph type="title"/>
          </p:nvPr>
        </p:nvSpPr>
        <p:spPr/>
        <p:txBody>
          <a:bodyPr/>
          <a:lstStyle/>
          <a:p>
            <a:r>
              <a:rPr lang="en-US" dirty="0"/>
              <a:t>Part XI</a:t>
            </a:r>
          </a:p>
        </p:txBody>
      </p:sp>
      <p:sp>
        <p:nvSpPr>
          <p:cNvPr id="5" name="Content Placeholder 4">
            <a:extLst>
              <a:ext uri="{FF2B5EF4-FFF2-40B4-BE49-F238E27FC236}">
                <a16:creationId xmlns:a16="http://schemas.microsoft.com/office/drawing/2014/main" id="{FABD9C37-33CA-504E-B173-579D673ED5B2}"/>
              </a:ext>
            </a:extLst>
          </p:cNvPr>
          <p:cNvSpPr>
            <a:spLocks noGrp="1"/>
          </p:cNvSpPr>
          <p:nvPr>
            <p:ph sz="half" idx="1"/>
          </p:nvPr>
        </p:nvSpPr>
        <p:spPr>
          <a:xfrm>
            <a:off x="774701" y="1439863"/>
            <a:ext cx="4000088" cy="5003800"/>
          </a:xfrm>
        </p:spPr>
        <p:txBody>
          <a:bodyPr/>
          <a:lstStyle/>
          <a:p>
            <a:r>
              <a:rPr lang="en-US" dirty="0"/>
              <a:t>Exploration</a:t>
            </a:r>
          </a:p>
          <a:p>
            <a:r>
              <a:rPr lang="en-US" dirty="0"/>
              <a:t>Exploitation</a:t>
            </a:r>
          </a:p>
          <a:p>
            <a:r>
              <a:rPr lang="en-US" dirty="0"/>
              <a:t>Plan of Work</a:t>
            </a:r>
          </a:p>
          <a:p>
            <a:pPr lvl="1"/>
            <a:r>
              <a:rPr lang="en-US" dirty="0"/>
              <a:t>Assessment of Environmental Impacts</a:t>
            </a:r>
          </a:p>
          <a:p>
            <a:r>
              <a:rPr lang="en-US" dirty="0"/>
              <a:t>Contracts</a:t>
            </a:r>
          </a:p>
          <a:p>
            <a:r>
              <a:rPr lang="en-US" dirty="0"/>
              <a:t>The Enterprise</a:t>
            </a:r>
          </a:p>
        </p:txBody>
      </p:sp>
      <p:pic>
        <p:nvPicPr>
          <p:cNvPr id="2050" name="Picture 2" descr="ROV pipeline inspection with ROHP inspection ROV">
            <a:extLst>
              <a:ext uri="{FF2B5EF4-FFF2-40B4-BE49-F238E27FC236}">
                <a16:creationId xmlns:a16="http://schemas.microsoft.com/office/drawing/2014/main" id="{E13A5625-5BD6-F0B5-C317-E0CA2A515C8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89188" y="1741488"/>
            <a:ext cx="4813712" cy="312578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6747E2-7F43-5725-61F4-53E39AA0EC3B}"/>
              </a:ext>
            </a:extLst>
          </p:cNvPr>
          <p:cNvSpPr txBox="1"/>
          <p:nvPr/>
        </p:nvSpPr>
        <p:spPr>
          <a:xfrm>
            <a:off x="9096376" y="4867274"/>
            <a:ext cx="1800225" cy="369332"/>
          </a:xfrm>
          <a:prstGeom prst="rect">
            <a:avLst/>
          </a:prstGeom>
          <a:noFill/>
        </p:spPr>
        <p:txBody>
          <a:bodyPr wrap="square" rtlCol="0">
            <a:spAutoFit/>
          </a:bodyPr>
          <a:lstStyle/>
          <a:p>
            <a:r>
              <a:rPr lang="en-US" dirty="0"/>
              <a:t>seatools.com</a:t>
            </a:r>
          </a:p>
        </p:txBody>
      </p:sp>
    </p:spTree>
    <p:extLst>
      <p:ext uri="{BB962C8B-B14F-4D97-AF65-F5344CB8AC3E}">
        <p14:creationId xmlns:p14="http://schemas.microsoft.com/office/powerpoint/2010/main" val="19298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2DCF9F-CF99-27C7-7B17-AD6052475566}"/>
              </a:ext>
            </a:extLst>
          </p:cNvPr>
          <p:cNvSpPr>
            <a:spLocks noGrp="1"/>
          </p:cNvSpPr>
          <p:nvPr>
            <p:ph type="title"/>
          </p:nvPr>
        </p:nvSpPr>
        <p:spPr/>
        <p:txBody>
          <a:bodyPr/>
          <a:lstStyle/>
          <a:p>
            <a:r>
              <a:rPr lang="en-US" dirty="0"/>
              <a:t>Part XI Agreement</a:t>
            </a:r>
          </a:p>
        </p:txBody>
      </p:sp>
      <p:sp>
        <p:nvSpPr>
          <p:cNvPr id="8" name="Content Placeholder 7">
            <a:extLst>
              <a:ext uri="{FF2B5EF4-FFF2-40B4-BE49-F238E27FC236}">
                <a16:creationId xmlns:a16="http://schemas.microsoft.com/office/drawing/2014/main" id="{C074B124-1DE1-E67D-A175-975E24DF6014}"/>
              </a:ext>
            </a:extLst>
          </p:cNvPr>
          <p:cNvSpPr>
            <a:spLocks noGrp="1"/>
          </p:cNvSpPr>
          <p:nvPr>
            <p:ph sz="half" idx="1"/>
          </p:nvPr>
        </p:nvSpPr>
        <p:spPr>
          <a:xfrm>
            <a:off x="220134" y="1449388"/>
            <a:ext cx="6504516" cy="5003800"/>
          </a:xfrm>
        </p:spPr>
        <p:txBody>
          <a:bodyPr/>
          <a:lstStyle/>
          <a:p>
            <a:r>
              <a:rPr lang="en-US" dirty="0"/>
              <a:t>Part XI Agreement (1994) modifies the resource development provisions of UNCLOS</a:t>
            </a:r>
          </a:p>
          <a:p>
            <a:r>
              <a:rPr lang="en-US" dirty="0"/>
              <a:t>Signed by United States, but still no ratification of UNCLOS</a:t>
            </a:r>
          </a:p>
          <a:p>
            <a:r>
              <a:rPr lang="en-US" dirty="0"/>
              <a:t>Provisional application </a:t>
            </a:r>
          </a:p>
        </p:txBody>
      </p:sp>
      <p:pic>
        <p:nvPicPr>
          <p:cNvPr id="4" name="Content Placeholder 3">
            <a:extLst>
              <a:ext uri="{FF2B5EF4-FFF2-40B4-BE49-F238E27FC236}">
                <a16:creationId xmlns:a16="http://schemas.microsoft.com/office/drawing/2014/main" id="{79D4D639-A2FF-C639-3307-4549FD0890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24825" y="2282428"/>
            <a:ext cx="2293144" cy="2293144"/>
          </a:xfrm>
        </p:spPr>
      </p:pic>
    </p:spTree>
    <p:extLst>
      <p:ext uri="{BB962C8B-B14F-4D97-AF65-F5344CB8AC3E}">
        <p14:creationId xmlns:p14="http://schemas.microsoft.com/office/powerpoint/2010/main" val="1586702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4B4D-7653-3566-33B8-A9DA1190A727}"/>
              </a:ext>
            </a:extLst>
          </p:cNvPr>
          <p:cNvSpPr>
            <a:spLocks noGrp="1"/>
          </p:cNvSpPr>
          <p:nvPr>
            <p:ph type="title"/>
          </p:nvPr>
        </p:nvSpPr>
        <p:spPr/>
        <p:txBody>
          <a:bodyPr/>
          <a:lstStyle/>
          <a:p>
            <a:r>
              <a:rPr lang="en-US" dirty="0"/>
              <a:t>Key terms of the Part XI Agreement</a:t>
            </a:r>
          </a:p>
        </p:txBody>
      </p:sp>
      <p:sp>
        <p:nvSpPr>
          <p:cNvPr id="3" name="Content Placeholder 2">
            <a:extLst>
              <a:ext uri="{FF2B5EF4-FFF2-40B4-BE49-F238E27FC236}">
                <a16:creationId xmlns:a16="http://schemas.microsoft.com/office/drawing/2014/main" id="{B7EF40F6-EEF8-4553-91AA-00194EA1AC9D}"/>
              </a:ext>
            </a:extLst>
          </p:cNvPr>
          <p:cNvSpPr>
            <a:spLocks noGrp="1"/>
          </p:cNvSpPr>
          <p:nvPr>
            <p:ph idx="1"/>
          </p:nvPr>
        </p:nvSpPr>
        <p:spPr>
          <a:xfrm>
            <a:off x="1485900" y="1430338"/>
            <a:ext cx="8924925" cy="4456112"/>
          </a:xfrm>
        </p:spPr>
        <p:txBody>
          <a:bodyPr>
            <a:normAutofit fontScale="62500" lnSpcReduction="20000"/>
          </a:bodyPr>
          <a:lstStyle/>
          <a:p>
            <a:r>
              <a:rPr lang="en-US" sz="3400" b="1" dirty="0"/>
              <a:t>The United States is guaranteed a seat on the International Seabed Authority’s executive council;</a:t>
            </a:r>
          </a:p>
          <a:p>
            <a:pPr marL="0" indent="0">
              <a:buNone/>
            </a:pPr>
            <a:endParaRPr lang="en-US" sz="3400" b="1" dirty="0"/>
          </a:p>
          <a:p>
            <a:r>
              <a:rPr lang="en-US" sz="3400" b="1" dirty="0"/>
              <a:t>The voting power of the United States is enhanced;</a:t>
            </a:r>
          </a:p>
          <a:p>
            <a:pPr marL="0" indent="0">
              <a:buNone/>
            </a:pPr>
            <a:endParaRPr lang="en-US" sz="3400" b="1" dirty="0"/>
          </a:p>
          <a:p>
            <a:r>
              <a:rPr lang="en-US" sz="3400" b="1" dirty="0"/>
              <a:t>Market-based production regime for seabed minerals is instituted;</a:t>
            </a:r>
          </a:p>
          <a:p>
            <a:pPr marL="0" indent="0">
              <a:buNone/>
            </a:pPr>
            <a:endParaRPr lang="en-US" sz="3400" b="1" dirty="0"/>
          </a:p>
          <a:p>
            <a:r>
              <a:rPr lang="en-US" sz="3400" b="1" dirty="0"/>
              <a:t>Mandatory transfer of technology is eliminated; </a:t>
            </a:r>
          </a:p>
          <a:p>
            <a:pPr marL="0" indent="0">
              <a:buNone/>
            </a:pPr>
            <a:r>
              <a:rPr lang="en-US" sz="3400" b="1" dirty="0"/>
              <a:t> </a:t>
            </a:r>
          </a:p>
          <a:p>
            <a:r>
              <a:rPr lang="en-US" sz="3400" b="1" dirty="0"/>
              <a:t>Access for private companies is enhanced</a:t>
            </a:r>
          </a:p>
          <a:p>
            <a:pPr marL="0" indent="0">
              <a:buNone/>
            </a:pPr>
            <a:endParaRPr lang="en-US" sz="3400" b="1" dirty="0"/>
          </a:p>
          <a:p>
            <a:r>
              <a:rPr lang="en-US" sz="3400" b="1" dirty="0"/>
              <a:t>Regulatory burden on the industry is reduced</a:t>
            </a:r>
          </a:p>
          <a:p>
            <a:pPr marL="0" indent="0">
              <a:buNone/>
            </a:pPr>
            <a:endParaRPr lang="en-US" dirty="0"/>
          </a:p>
        </p:txBody>
      </p:sp>
    </p:spTree>
    <p:extLst>
      <p:ext uri="{BB962C8B-B14F-4D97-AF65-F5344CB8AC3E}">
        <p14:creationId xmlns:p14="http://schemas.microsoft.com/office/powerpoint/2010/main" val="3865390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4D63-F0BF-905B-2260-EC3F51B0A1A7}"/>
              </a:ext>
            </a:extLst>
          </p:cNvPr>
          <p:cNvSpPr>
            <a:spLocks noGrp="1"/>
          </p:cNvSpPr>
          <p:nvPr>
            <p:ph type="title"/>
          </p:nvPr>
        </p:nvSpPr>
        <p:spPr/>
        <p:txBody>
          <a:bodyPr/>
          <a:lstStyle/>
          <a:p>
            <a:r>
              <a:rPr lang="en-US" dirty="0"/>
              <a:t>Royalties</a:t>
            </a:r>
          </a:p>
        </p:txBody>
      </p:sp>
      <p:sp>
        <p:nvSpPr>
          <p:cNvPr id="3" name="Content Placeholder 2">
            <a:extLst>
              <a:ext uri="{FF2B5EF4-FFF2-40B4-BE49-F238E27FC236}">
                <a16:creationId xmlns:a16="http://schemas.microsoft.com/office/drawing/2014/main" id="{703DC86E-A466-B66B-637F-C838F9F4AD8D}"/>
              </a:ext>
            </a:extLst>
          </p:cNvPr>
          <p:cNvSpPr>
            <a:spLocks noGrp="1"/>
          </p:cNvSpPr>
          <p:nvPr>
            <p:ph sz="half" idx="1"/>
          </p:nvPr>
        </p:nvSpPr>
        <p:spPr>
          <a:xfrm>
            <a:off x="2505075" y="1365251"/>
            <a:ext cx="8277225" cy="4378324"/>
          </a:xfrm>
        </p:spPr>
        <p:txBody>
          <a:bodyPr>
            <a:normAutofit/>
          </a:bodyPr>
          <a:lstStyle/>
          <a:p>
            <a:r>
              <a:rPr lang="en-US" b="1" dirty="0"/>
              <a:t>Common Heritage of Mankind</a:t>
            </a:r>
          </a:p>
          <a:p>
            <a:pPr marL="0" indent="0">
              <a:buNone/>
            </a:pPr>
            <a:endParaRPr lang="en-US" b="1" dirty="0"/>
          </a:p>
          <a:p>
            <a:r>
              <a:rPr lang="en-US" b="1" dirty="0"/>
              <a:t>Resources:</a:t>
            </a:r>
          </a:p>
          <a:p>
            <a:pPr marL="0" indent="0">
              <a:buNone/>
            </a:pPr>
            <a:endParaRPr lang="en-US" b="1" dirty="0"/>
          </a:p>
          <a:p>
            <a:pPr lvl="1"/>
            <a:r>
              <a:rPr lang="en-US" b="1" dirty="0"/>
              <a:t>vested in mankind as a whole</a:t>
            </a:r>
          </a:p>
          <a:p>
            <a:pPr marL="360362" lvl="1" indent="0">
              <a:buNone/>
            </a:pPr>
            <a:endParaRPr lang="en-US" b="1" dirty="0"/>
          </a:p>
          <a:p>
            <a:pPr lvl="1"/>
            <a:r>
              <a:rPr lang="en-US" b="1" dirty="0"/>
              <a:t>Not subject to alienation</a:t>
            </a:r>
          </a:p>
          <a:p>
            <a:pPr marL="360362" lvl="1" indent="0">
              <a:buNone/>
            </a:pPr>
            <a:endParaRPr lang="en-US" b="1" dirty="0"/>
          </a:p>
          <a:p>
            <a:pPr lvl="1"/>
            <a:r>
              <a:rPr lang="en-US" b="1" dirty="0"/>
              <a:t>Can take title to extracted minerals</a:t>
            </a:r>
          </a:p>
          <a:p>
            <a:endParaRPr lang="en-US" dirty="0"/>
          </a:p>
          <a:p>
            <a:endParaRPr lang="en-US" dirty="0"/>
          </a:p>
        </p:txBody>
      </p:sp>
    </p:spTree>
    <p:extLst>
      <p:ext uri="{BB962C8B-B14F-4D97-AF65-F5344CB8AC3E}">
        <p14:creationId xmlns:p14="http://schemas.microsoft.com/office/powerpoint/2010/main" val="294586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3CF5-190C-2730-CB61-2F459C9363EF}"/>
              </a:ext>
            </a:extLst>
          </p:cNvPr>
          <p:cNvSpPr>
            <a:spLocks noGrp="1"/>
          </p:cNvSpPr>
          <p:nvPr>
            <p:ph type="title"/>
          </p:nvPr>
        </p:nvSpPr>
        <p:spPr/>
        <p:txBody>
          <a:bodyPr/>
          <a:lstStyle/>
          <a:p>
            <a:r>
              <a:rPr lang="en-US" dirty="0"/>
              <a:t>Royalties</a:t>
            </a:r>
          </a:p>
        </p:txBody>
      </p:sp>
      <p:sp>
        <p:nvSpPr>
          <p:cNvPr id="5" name="Content Placeholder 3">
            <a:extLst>
              <a:ext uri="{FF2B5EF4-FFF2-40B4-BE49-F238E27FC236}">
                <a16:creationId xmlns:a16="http://schemas.microsoft.com/office/drawing/2014/main" id="{2491FCAA-2B41-0F34-3A0C-D0300580BE82}"/>
              </a:ext>
            </a:extLst>
          </p:cNvPr>
          <p:cNvSpPr>
            <a:spLocks noGrp="1"/>
          </p:cNvSpPr>
          <p:nvPr>
            <p:ph sz="half" idx="1"/>
          </p:nvPr>
        </p:nvSpPr>
        <p:spPr>
          <a:xfrm>
            <a:off x="1571625" y="1316038"/>
            <a:ext cx="8677276" cy="4484687"/>
          </a:xfrm>
        </p:spPr>
        <p:txBody>
          <a:bodyPr>
            <a:normAutofit fontScale="85000" lnSpcReduction="20000"/>
          </a:bodyPr>
          <a:lstStyle/>
          <a:p>
            <a:r>
              <a:rPr lang="en-US" b="1" dirty="0"/>
              <a:t>Under Part XI</a:t>
            </a:r>
          </a:p>
          <a:p>
            <a:pPr marL="0" indent="0">
              <a:buNone/>
            </a:pPr>
            <a:endParaRPr lang="en-US" b="1" dirty="0"/>
          </a:p>
          <a:p>
            <a:pPr lvl="1"/>
            <a:r>
              <a:rPr lang="en-US" b="1" dirty="0"/>
              <a:t>Choose production charge or combination of production charge and share of net proceeds</a:t>
            </a:r>
          </a:p>
          <a:p>
            <a:pPr marL="360362" lvl="1" indent="0">
              <a:buNone/>
            </a:pPr>
            <a:endParaRPr lang="en-US" b="1" dirty="0"/>
          </a:p>
          <a:p>
            <a:pPr lvl="1"/>
            <a:r>
              <a:rPr lang="en-US" b="1" dirty="0"/>
              <a:t>Polymetallic nodules:</a:t>
            </a:r>
          </a:p>
          <a:p>
            <a:pPr marL="360362" lvl="1" indent="0">
              <a:buNone/>
            </a:pPr>
            <a:endParaRPr lang="en-US" b="1" dirty="0"/>
          </a:p>
          <a:p>
            <a:pPr lvl="2"/>
            <a:r>
              <a:rPr lang="en-US" b="1" dirty="0"/>
              <a:t>Fixed percentage of 5% for 10 years, 12% thereafter</a:t>
            </a:r>
          </a:p>
          <a:p>
            <a:pPr marL="719137" lvl="2" indent="0">
              <a:buNone/>
            </a:pPr>
            <a:endParaRPr lang="en-US" b="1" dirty="0"/>
          </a:p>
          <a:p>
            <a:pPr lvl="2"/>
            <a:r>
              <a:rPr lang="en-US" b="1" dirty="0"/>
              <a:t>Combination: 2% then 4% and a portion of net proceeds</a:t>
            </a:r>
          </a:p>
          <a:p>
            <a:pPr marL="719137" lvl="2" indent="0">
              <a:buNone/>
            </a:pPr>
            <a:endParaRPr lang="en-US" b="1" dirty="0"/>
          </a:p>
          <a:p>
            <a:r>
              <a:rPr lang="en-US" b="1" dirty="0"/>
              <a:t>Part XI Agreement deletes royalty provisions</a:t>
            </a:r>
          </a:p>
          <a:p>
            <a:pPr marL="0" indent="0">
              <a:buNone/>
            </a:pPr>
            <a:endParaRPr lang="en-US" b="1" dirty="0"/>
          </a:p>
          <a:p>
            <a:pPr lvl="1"/>
            <a:r>
              <a:rPr lang="en-US" b="1" dirty="0"/>
              <a:t>Will be addressed in regulations</a:t>
            </a:r>
          </a:p>
          <a:p>
            <a:pPr lvl="1"/>
            <a:endParaRPr lang="en-US" dirty="0"/>
          </a:p>
        </p:txBody>
      </p:sp>
    </p:spTree>
    <p:extLst>
      <p:ext uri="{BB962C8B-B14F-4D97-AF65-F5344CB8AC3E}">
        <p14:creationId xmlns:p14="http://schemas.microsoft.com/office/powerpoint/2010/main" val="4046418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D14C0-7E63-E64B-B85C-AC31DF8237A3}"/>
              </a:ext>
            </a:extLst>
          </p:cNvPr>
          <p:cNvSpPr>
            <a:spLocks noGrp="1"/>
          </p:cNvSpPr>
          <p:nvPr>
            <p:ph type="title"/>
          </p:nvPr>
        </p:nvSpPr>
        <p:spPr/>
        <p:txBody>
          <a:bodyPr/>
          <a:lstStyle/>
          <a:p>
            <a:r>
              <a:rPr lang="en-US" dirty="0"/>
              <a:t>Gaps in Part XI Agreement</a:t>
            </a:r>
          </a:p>
        </p:txBody>
      </p:sp>
      <p:sp>
        <p:nvSpPr>
          <p:cNvPr id="6" name="Content Placeholder 5">
            <a:extLst>
              <a:ext uri="{FF2B5EF4-FFF2-40B4-BE49-F238E27FC236}">
                <a16:creationId xmlns:a16="http://schemas.microsoft.com/office/drawing/2014/main" id="{B1012955-F634-3C9A-0AF9-BA2DB0BF89AC}"/>
              </a:ext>
            </a:extLst>
          </p:cNvPr>
          <p:cNvSpPr>
            <a:spLocks noGrp="1"/>
          </p:cNvSpPr>
          <p:nvPr>
            <p:ph sz="half" idx="1"/>
          </p:nvPr>
        </p:nvSpPr>
        <p:spPr>
          <a:xfrm>
            <a:off x="361951" y="1449388"/>
            <a:ext cx="5648326" cy="4494212"/>
          </a:xfrm>
        </p:spPr>
        <p:txBody>
          <a:bodyPr>
            <a:normAutofit/>
          </a:bodyPr>
          <a:lstStyle/>
          <a:p>
            <a:r>
              <a:rPr lang="en-US" dirty="0"/>
              <a:t>Gaps will be filled by exploitation regulations</a:t>
            </a:r>
          </a:p>
          <a:p>
            <a:r>
              <a:rPr lang="en-US" dirty="0"/>
              <a:t>Draft exploitation regulations have been drafted</a:t>
            </a:r>
          </a:p>
          <a:p>
            <a:r>
              <a:rPr lang="en-US" dirty="0"/>
              <a:t>But – seabed mining remains contentious</a:t>
            </a:r>
          </a:p>
          <a:p>
            <a:pPr lvl="1"/>
            <a:r>
              <a:rPr lang="en-US" dirty="0"/>
              <a:t>Some countries recommend delaying adoption of the regulations.</a:t>
            </a:r>
          </a:p>
          <a:p>
            <a:endParaRPr lang="en-US" dirty="0"/>
          </a:p>
        </p:txBody>
      </p:sp>
      <p:pic>
        <p:nvPicPr>
          <p:cNvPr id="3074" name="Picture 2">
            <a:extLst>
              <a:ext uri="{FF2B5EF4-FFF2-40B4-BE49-F238E27FC236}">
                <a16:creationId xmlns:a16="http://schemas.microsoft.com/office/drawing/2014/main" id="{F60E8253-D23B-13A0-1E5A-D2700055858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75426" y="2171700"/>
            <a:ext cx="4473575" cy="27646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D64501-1180-20AB-726B-BC8512B34C77}"/>
              </a:ext>
            </a:extLst>
          </p:cNvPr>
          <p:cNvSpPr txBox="1"/>
          <p:nvPr/>
        </p:nvSpPr>
        <p:spPr>
          <a:xfrm>
            <a:off x="6575426" y="5173502"/>
            <a:ext cx="3927475" cy="261610"/>
          </a:xfrm>
          <a:prstGeom prst="rect">
            <a:avLst/>
          </a:prstGeom>
          <a:solidFill>
            <a:srgbClr val="00B0F0"/>
          </a:solidFill>
        </p:spPr>
        <p:txBody>
          <a:bodyPr wrap="square" rtlCol="0">
            <a:spAutoFit/>
          </a:bodyPr>
          <a:lstStyle/>
          <a:p>
            <a:r>
              <a:rPr lang="en-US" sz="1100" dirty="0">
                <a:solidFill>
                  <a:schemeClr val="bg1"/>
                </a:solidFill>
                <a:latin typeface="Helvetica Neue"/>
              </a:rPr>
              <a:t>Photo credit: International Seabed Authority.</a:t>
            </a:r>
            <a:endParaRPr lang="en-US" sz="1100" dirty="0">
              <a:solidFill>
                <a:schemeClr val="bg1"/>
              </a:solidFill>
            </a:endParaRPr>
          </a:p>
        </p:txBody>
      </p:sp>
    </p:spTree>
    <p:extLst>
      <p:ext uri="{BB962C8B-B14F-4D97-AF65-F5344CB8AC3E}">
        <p14:creationId xmlns:p14="http://schemas.microsoft.com/office/powerpoint/2010/main" val="2140425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64D9-92B6-D255-A887-62269C3E1C3A}"/>
              </a:ext>
            </a:extLst>
          </p:cNvPr>
          <p:cNvSpPr>
            <a:spLocks noGrp="1"/>
          </p:cNvSpPr>
          <p:nvPr>
            <p:ph type="title"/>
          </p:nvPr>
        </p:nvSpPr>
        <p:spPr/>
        <p:txBody>
          <a:bodyPr/>
          <a:lstStyle/>
          <a:p>
            <a:r>
              <a:rPr lang="en-US" dirty="0"/>
              <a:t>Exploration</a:t>
            </a:r>
          </a:p>
        </p:txBody>
      </p:sp>
      <p:sp>
        <p:nvSpPr>
          <p:cNvPr id="4" name="Content Placeholder 3">
            <a:extLst>
              <a:ext uri="{FF2B5EF4-FFF2-40B4-BE49-F238E27FC236}">
                <a16:creationId xmlns:a16="http://schemas.microsoft.com/office/drawing/2014/main" id="{2F7AFEBE-9B88-3946-80C3-F0834E41C091}"/>
              </a:ext>
            </a:extLst>
          </p:cNvPr>
          <p:cNvSpPr>
            <a:spLocks noGrp="1"/>
          </p:cNvSpPr>
          <p:nvPr>
            <p:ph idx="1"/>
          </p:nvPr>
        </p:nvSpPr>
        <p:spPr/>
        <p:txBody>
          <a:bodyPr>
            <a:normAutofit/>
          </a:bodyPr>
          <a:lstStyle/>
          <a:p>
            <a:r>
              <a:rPr lang="en-US" dirty="0"/>
              <a:t>Existing Exploration Regulations</a:t>
            </a:r>
          </a:p>
          <a:p>
            <a:r>
              <a:rPr lang="en-US" dirty="0"/>
              <a:t>ISBA has issued exploration contracts to 15 companies</a:t>
            </a:r>
          </a:p>
          <a:p>
            <a:r>
              <a:rPr lang="en-US" dirty="0"/>
              <a:t>31 total contracts:</a:t>
            </a:r>
          </a:p>
          <a:p>
            <a:pPr lvl="1"/>
            <a:r>
              <a:rPr lang="en-US" dirty="0"/>
              <a:t>nineteen </a:t>
            </a:r>
            <a:r>
              <a:rPr lang="en-US" b="0" i="0" dirty="0">
                <a:effectLst/>
              </a:rPr>
              <a:t>for polymetallic nodules in the Clarion-</a:t>
            </a:r>
            <a:r>
              <a:rPr lang="en-US" b="0" i="0" dirty="0" err="1">
                <a:effectLst/>
              </a:rPr>
              <a:t>Clipperton</a:t>
            </a:r>
            <a:r>
              <a:rPr lang="en-US" b="0" i="0" dirty="0">
                <a:effectLst/>
              </a:rPr>
              <a:t> Fracture Zone (17) and Central Indian Ocean Basin (1), and Western Pacific Ocean (1).</a:t>
            </a:r>
          </a:p>
          <a:p>
            <a:pPr lvl="1"/>
            <a:r>
              <a:rPr lang="en-US" b="0" i="0" dirty="0">
                <a:effectLst/>
              </a:rPr>
              <a:t>seven (7) contracts for exploration for polymetallic </a:t>
            </a:r>
            <a:r>
              <a:rPr lang="en-US" b="0" i="0" dirty="0" err="1">
                <a:effectLst/>
              </a:rPr>
              <a:t>sulphides</a:t>
            </a:r>
            <a:r>
              <a:rPr lang="en-US" b="0" i="0" dirty="0">
                <a:effectLst/>
              </a:rPr>
              <a:t> in the South West Indian Ridge, Central Indian Ridge and the Mid-Atlantic Ridge</a:t>
            </a:r>
          </a:p>
          <a:p>
            <a:pPr lvl="1"/>
            <a:r>
              <a:rPr lang="en-US" dirty="0"/>
              <a:t>f</a:t>
            </a:r>
            <a:r>
              <a:rPr lang="en-US" b="0" i="0" dirty="0">
                <a:effectLst/>
              </a:rPr>
              <a:t>ive (5) contracts for exploration for cobalt-rich crusts in the Western Pacific Ocean</a:t>
            </a:r>
            <a:endParaRPr lang="en-US" dirty="0"/>
          </a:p>
          <a:p>
            <a:endParaRPr lang="en-US" dirty="0"/>
          </a:p>
        </p:txBody>
      </p:sp>
    </p:spTree>
    <p:extLst>
      <p:ext uri="{BB962C8B-B14F-4D97-AF65-F5344CB8AC3E}">
        <p14:creationId xmlns:p14="http://schemas.microsoft.com/office/powerpoint/2010/main" val="2540924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A Statement of the Dilemma</a:t>
            </a:r>
          </a:p>
        </p:txBody>
      </p:sp>
      <p:pic>
        <p:nvPicPr>
          <p:cNvPr id="5" name="Content Placeholder 4">
            <a:extLst>
              <a:ext uri="{FF2B5EF4-FFF2-40B4-BE49-F238E27FC236}">
                <a16:creationId xmlns:a16="http://schemas.microsoft.com/office/drawing/2014/main" id="{C08F33D1-C5AF-E177-BC3E-A77CA69CA624}"/>
              </a:ext>
            </a:extLst>
          </p:cNvPr>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6567948" y="2512947"/>
            <a:ext cx="3934952" cy="2743946"/>
          </a:xfrm>
          <a:effectLst>
            <a:softEdge rad="31750"/>
          </a:effectLst>
        </p:spPr>
      </p:pic>
      <p:sp>
        <p:nvSpPr>
          <p:cNvPr id="6" name="Content Placeholder 5">
            <a:extLst>
              <a:ext uri="{FF2B5EF4-FFF2-40B4-BE49-F238E27FC236}">
                <a16:creationId xmlns:a16="http://schemas.microsoft.com/office/drawing/2014/main" id="{825576B9-3DAF-BB40-6240-3A0E2B57DF30}"/>
              </a:ext>
            </a:extLst>
          </p:cNvPr>
          <p:cNvSpPr>
            <a:spLocks noGrp="1"/>
          </p:cNvSpPr>
          <p:nvPr>
            <p:ph sz="half" idx="2"/>
          </p:nvPr>
        </p:nvSpPr>
        <p:spPr>
          <a:xfrm>
            <a:off x="1689100" y="1383020"/>
            <a:ext cx="4790358" cy="5003800"/>
          </a:xfrm>
        </p:spPr>
        <p:txBody>
          <a:bodyPr/>
          <a:lstStyle/>
          <a:p>
            <a:pPr marL="0" indent="0">
              <a:buNone/>
            </a:pPr>
            <a:r>
              <a:rPr lang="en-US" b="1" dirty="0"/>
              <a:t>Will we fall short of achieving the Paris Agreement climate goals due to a lack of metals, </a:t>
            </a:r>
          </a:p>
          <a:p>
            <a:pPr marL="0" indent="0">
              <a:buNone/>
            </a:pPr>
            <a:endParaRPr lang="en-US" b="1" dirty="0"/>
          </a:p>
          <a:p>
            <a:pPr marL="0" indent="0">
              <a:buNone/>
            </a:pPr>
            <a:r>
              <a:rPr lang="en-US" b="1" dirty="0"/>
              <a:t>or will we turn to the deep sea and accept the environmental impacts of deep seabed mining.</a:t>
            </a:r>
          </a:p>
        </p:txBody>
      </p:sp>
    </p:spTree>
    <p:extLst>
      <p:ext uri="{BB962C8B-B14F-4D97-AF65-F5344CB8AC3E}">
        <p14:creationId xmlns:p14="http://schemas.microsoft.com/office/powerpoint/2010/main" val="1516429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1EF23D-B207-957C-E2BB-A4ED854346F7}"/>
              </a:ext>
            </a:extLst>
          </p:cNvPr>
          <p:cNvPicPr>
            <a:picLocks noGrp="1" noChangeAspect="1"/>
          </p:cNvPicPr>
          <p:nvPr>
            <p:ph idx="1"/>
          </p:nvPr>
        </p:nvPicPr>
        <p:blipFill>
          <a:blip r:embed="rId3"/>
          <a:stretch>
            <a:fillRect/>
          </a:stretch>
        </p:blipFill>
        <p:spPr>
          <a:xfrm>
            <a:off x="1009266" y="457200"/>
            <a:ext cx="9979608" cy="5230917"/>
          </a:xfrm>
        </p:spPr>
      </p:pic>
    </p:spTree>
    <p:extLst>
      <p:ext uri="{BB962C8B-B14F-4D97-AF65-F5344CB8AC3E}">
        <p14:creationId xmlns:p14="http://schemas.microsoft.com/office/powerpoint/2010/main" val="526947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DE6C48-D52F-A291-C9B7-931EFCE5A4F9}"/>
              </a:ext>
            </a:extLst>
          </p:cNvPr>
          <p:cNvSpPr>
            <a:spLocks noGrp="1"/>
          </p:cNvSpPr>
          <p:nvPr>
            <p:ph type="title"/>
          </p:nvPr>
        </p:nvSpPr>
        <p:spPr/>
        <p:txBody>
          <a:bodyPr/>
          <a:lstStyle/>
          <a:p>
            <a:r>
              <a:rPr lang="en-US" dirty="0"/>
              <a:t>Draft Exploitation Regulations</a:t>
            </a:r>
          </a:p>
        </p:txBody>
      </p:sp>
      <p:sp>
        <p:nvSpPr>
          <p:cNvPr id="6" name="Content Placeholder 5">
            <a:extLst>
              <a:ext uri="{FF2B5EF4-FFF2-40B4-BE49-F238E27FC236}">
                <a16:creationId xmlns:a16="http://schemas.microsoft.com/office/drawing/2014/main" id="{B51A915B-1DF4-E118-03FC-FD12E0F45129}"/>
              </a:ext>
            </a:extLst>
          </p:cNvPr>
          <p:cNvSpPr>
            <a:spLocks noGrp="1"/>
          </p:cNvSpPr>
          <p:nvPr>
            <p:ph idx="1"/>
          </p:nvPr>
        </p:nvSpPr>
        <p:spPr>
          <a:xfrm>
            <a:off x="1362075" y="1449388"/>
            <a:ext cx="9305925" cy="5003800"/>
          </a:xfrm>
        </p:spPr>
        <p:txBody>
          <a:bodyPr/>
          <a:lstStyle/>
          <a:p>
            <a:r>
              <a:rPr lang="en-US" b="1" dirty="0"/>
              <a:t>Draft developed March 2019</a:t>
            </a:r>
          </a:p>
          <a:p>
            <a:r>
              <a:rPr lang="en-US" b="1" dirty="0"/>
              <a:t>New Consolidated Draft circulated February 2024</a:t>
            </a:r>
          </a:p>
          <a:p>
            <a:r>
              <a:rPr lang="en-US" b="1" dirty="0"/>
              <a:t>Under review and comment</a:t>
            </a:r>
          </a:p>
          <a:p>
            <a:r>
              <a:rPr lang="en-US" b="1" dirty="0"/>
              <a:t>Process:</a:t>
            </a:r>
          </a:p>
          <a:p>
            <a:pPr lvl="1"/>
            <a:r>
              <a:rPr lang="en-US" b="1" dirty="0"/>
              <a:t>Apply for approval of Plan of Work</a:t>
            </a:r>
          </a:p>
          <a:p>
            <a:pPr lvl="2"/>
            <a:r>
              <a:rPr lang="en-US" b="1" dirty="0"/>
              <a:t>Technical, financial and environmental plans and studies</a:t>
            </a:r>
          </a:p>
          <a:p>
            <a:pPr lvl="1"/>
            <a:r>
              <a:rPr lang="en-US" b="1" dirty="0"/>
              <a:t>If approved, contract for exploitation area</a:t>
            </a:r>
          </a:p>
          <a:p>
            <a:pPr lvl="2"/>
            <a:r>
              <a:rPr lang="en-US" b="1" dirty="0"/>
              <a:t>30-year term, ten-year renewals</a:t>
            </a:r>
          </a:p>
          <a:p>
            <a:pPr lvl="2"/>
            <a:r>
              <a:rPr lang="en-US" b="1" dirty="0"/>
              <a:t>Continuous operation, subject to market economics</a:t>
            </a:r>
          </a:p>
          <a:p>
            <a:pPr lvl="2"/>
            <a:r>
              <a:rPr lang="en-US" b="1" dirty="0"/>
              <a:t>Annual fees and a royalty.  Numbers are undetermined at present.</a:t>
            </a:r>
          </a:p>
          <a:p>
            <a:pPr lvl="2"/>
            <a:r>
              <a:rPr lang="en-US" b="1" dirty="0"/>
              <a:t>Environmental performance guarantee</a:t>
            </a:r>
          </a:p>
        </p:txBody>
      </p:sp>
    </p:spTree>
    <p:extLst>
      <p:ext uri="{BB962C8B-B14F-4D97-AF65-F5344CB8AC3E}">
        <p14:creationId xmlns:p14="http://schemas.microsoft.com/office/powerpoint/2010/main" val="3737037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3AC7-E5C7-3B49-F044-0D227E6BB41E}"/>
              </a:ext>
            </a:extLst>
          </p:cNvPr>
          <p:cNvSpPr>
            <a:spLocks noGrp="1"/>
          </p:cNvSpPr>
          <p:nvPr>
            <p:ph type="title"/>
          </p:nvPr>
        </p:nvSpPr>
        <p:spPr/>
        <p:txBody>
          <a:bodyPr/>
          <a:lstStyle/>
          <a:p>
            <a:r>
              <a:rPr lang="en-US" dirty="0"/>
              <a:t>The July Deadline – Nauru</a:t>
            </a:r>
          </a:p>
        </p:txBody>
      </p:sp>
      <p:pic>
        <p:nvPicPr>
          <p:cNvPr id="7" name="Content Placeholder 6">
            <a:extLst>
              <a:ext uri="{FF2B5EF4-FFF2-40B4-BE49-F238E27FC236}">
                <a16:creationId xmlns:a16="http://schemas.microsoft.com/office/drawing/2014/main" id="{B6BB68F0-0FEF-2459-983E-835B3EF2E57D}"/>
              </a:ext>
            </a:extLst>
          </p:cNvPr>
          <p:cNvPicPr>
            <a:picLocks noGrp="1" noChangeAspect="1"/>
          </p:cNvPicPr>
          <p:nvPr>
            <p:ph idx="1"/>
          </p:nvPr>
        </p:nvPicPr>
        <p:blipFill>
          <a:blip r:embed="rId3"/>
          <a:stretch>
            <a:fillRect/>
          </a:stretch>
        </p:blipFill>
        <p:spPr bwMode="auto">
          <a:xfrm>
            <a:off x="2133600" y="1353667"/>
            <a:ext cx="8191500" cy="470423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392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89A5-6659-EBAE-EF97-A5CCDB34F57B}"/>
              </a:ext>
            </a:extLst>
          </p:cNvPr>
          <p:cNvSpPr>
            <a:spLocks noGrp="1"/>
          </p:cNvSpPr>
          <p:nvPr>
            <p:ph type="title"/>
          </p:nvPr>
        </p:nvSpPr>
        <p:spPr/>
        <p:txBody>
          <a:bodyPr/>
          <a:lstStyle/>
          <a:p>
            <a:r>
              <a:rPr lang="en-US" dirty="0"/>
              <a:t>Paragraph 15</a:t>
            </a:r>
          </a:p>
        </p:txBody>
      </p:sp>
      <p:sp>
        <p:nvSpPr>
          <p:cNvPr id="3" name="Content Placeholder 2">
            <a:extLst>
              <a:ext uri="{FF2B5EF4-FFF2-40B4-BE49-F238E27FC236}">
                <a16:creationId xmlns:a16="http://schemas.microsoft.com/office/drawing/2014/main" id="{80C7051F-641A-DDF9-99B8-5901ED34661E}"/>
              </a:ext>
            </a:extLst>
          </p:cNvPr>
          <p:cNvSpPr>
            <a:spLocks noGrp="1"/>
          </p:cNvSpPr>
          <p:nvPr>
            <p:ph idx="1"/>
          </p:nvPr>
        </p:nvSpPr>
        <p:spPr>
          <a:xfrm>
            <a:off x="1689100" y="1335088"/>
            <a:ext cx="8794750" cy="4418012"/>
          </a:xfrm>
        </p:spPr>
        <p:txBody>
          <a:bodyPr>
            <a:normAutofit fontScale="92500" lnSpcReduction="10000"/>
          </a:bodyPr>
          <a:lstStyle/>
          <a:p>
            <a:r>
              <a:rPr lang="en-US" dirty="0"/>
              <a:t>Paragraph 15 of the first annex to the Part XI Agreement directs the ISBA to adopt the mining regulations contemplated by Article 162(o)(ii) in order to “facilitate the approval of plans of work for exploration or exploitation.”</a:t>
            </a:r>
          </a:p>
          <a:p>
            <a:pPr marL="0" indent="0">
              <a:buNone/>
            </a:pPr>
            <a:endParaRPr lang="en-US" dirty="0"/>
          </a:p>
          <a:p>
            <a:r>
              <a:rPr lang="en-US" dirty="0"/>
              <a:t>ISBA to issue regulations within two years of a request by any member</a:t>
            </a:r>
          </a:p>
          <a:p>
            <a:pPr marL="0" indent="0">
              <a:buNone/>
            </a:pPr>
            <a:endParaRPr lang="en-US" dirty="0"/>
          </a:p>
          <a:p>
            <a:r>
              <a:rPr lang="en-US" dirty="0"/>
              <a:t>Provisional approval of a plan of work at the end of that two-year period if the regulations have not been completed</a:t>
            </a:r>
          </a:p>
          <a:p>
            <a:endParaRPr lang="en-US" dirty="0"/>
          </a:p>
        </p:txBody>
      </p:sp>
    </p:spTree>
    <p:extLst>
      <p:ext uri="{BB962C8B-B14F-4D97-AF65-F5344CB8AC3E}">
        <p14:creationId xmlns:p14="http://schemas.microsoft.com/office/powerpoint/2010/main" val="1418066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DFBF-ABCF-B279-9B10-38890CA4ACCF}"/>
              </a:ext>
            </a:extLst>
          </p:cNvPr>
          <p:cNvSpPr>
            <a:spLocks noGrp="1"/>
          </p:cNvSpPr>
          <p:nvPr>
            <p:ph type="title"/>
          </p:nvPr>
        </p:nvSpPr>
        <p:spPr/>
        <p:txBody>
          <a:bodyPr/>
          <a:lstStyle/>
          <a:p>
            <a:r>
              <a:rPr lang="en-US" dirty="0"/>
              <a:t>NORI</a:t>
            </a:r>
          </a:p>
        </p:txBody>
      </p:sp>
      <p:sp>
        <p:nvSpPr>
          <p:cNvPr id="3" name="Content Placeholder 2">
            <a:extLst>
              <a:ext uri="{FF2B5EF4-FFF2-40B4-BE49-F238E27FC236}">
                <a16:creationId xmlns:a16="http://schemas.microsoft.com/office/drawing/2014/main" id="{4407F505-2D2B-61D9-B0CF-FB3933654054}"/>
              </a:ext>
            </a:extLst>
          </p:cNvPr>
          <p:cNvSpPr>
            <a:spLocks noGrp="1"/>
          </p:cNvSpPr>
          <p:nvPr>
            <p:ph idx="1"/>
          </p:nvPr>
        </p:nvSpPr>
        <p:spPr>
          <a:xfrm>
            <a:off x="6050491" y="1243806"/>
            <a:ext cx="5921375" cy="4370387"/>
          </a:xfrm>
        </p:spPr>
        <p:txBody>
          <a:bodyPr>
            <a:normAutofit fontScale="70000" lnSpcReduction="20000"/>
          </a:bodyPr>
          <a:lstStyle/>
          <a:p>
            <a:r>
              <a:rPr lang="en-US" sz="2600" b="1" dirty="0"/>
              <a:t>Nauru Ocean Resources, Inc. (“NORI”) sponsored by the Republic of Nauru</a:t>
            </a:r>
          </a:p>
          <a:p>
            <a:pPr marL="0" indent="0">
              <a:buNone/>
            </a:pPr>
            <a:endParaRPr lang="en-US" sz="2600" b="1" dirty="0"/>
          </a:p>
          <a:p>
            <a:r>
              <a:rPr lang="en-US" sz="2600" b="1" dirty="0"/>
              <a:t>Subsidiary of The Metals Company (TSX listed)</a:t>
            </a:r>
          </a:p>
          <a:p>
            <a:pPr marL="0" indent="0">
              <a:buNone/>
            </a:pPr>
            <a:endParaRPr lang="en-US" sz="2600" b="1" dirty="0"/>
          </a:p>
          <a:p>
            <a:r>
              <a:rPr lang="en-US" sz="2600" b="1" dirty="0"/>
              <a:t>The Republic of Nauru formally notified the ISBA in 2021 that Nauru and NORI planned to begin mining activities in the deep sea</a:t>
            </a:r>
          </a:p>
          <a:p>
            <a:pPr marL="0" indent="0">
              <a:buNone/>
            </a:pPr>
            <a:endParaRPr lang="en-US" sz="2600" b="1" dirty="0"/>
          </a:p>
          <a:p>
            <a:r>
              <a:rPr lang="en-US" sz="2600" b="1" dirty="0"/>
              <a:t>Regulations must be issued by July 2023</a:t>
            </a:r>
          </a:p>
          <a:p>
            <a:pPr marL="0" indent="0">
              <a:buNone/>
            </a:pPr>
            <a:endParaRPr lang="en-US" sz="2600" b="1" dirty="0"/>
          </a:p>
          <a:p>
            <a:r>
              <a:rPr lang="en-US" sz="2600" b="1" dirty="0"/>
              <a:t>If not, then NORI has provisional approval of its plan of work</a:t>
            </a:r>
          </a:p>
          <a:p>
            <a:pPr marL="360362" lvl="1" indent="0">
              <a:buNone/>
            </a:pPr>
            <a:r>
              <a:rPr lang="en-US" sz="2600" b="1" dirty="0"/>
              <a:t>(. . . it appears)</a:t>
            </a:r>
          </a:p>
          <a:p>
            <a:pPr marL="0" indent="0">
              <a:buNone/>
            </a:pPr>
            <a:endParaRPr lang="en-US" dirty="0"/>
          </a:p>
        </p:txBody>
      </p:sp>
      <p:pic>
        <p:nvPicPr>
          <p:cNvPr id="3074" name="Picture 2" descr="NORI - Nauru Ocean Resources Inc. (@NORI_Nauru) / Twitter">
            <a:extLst>
              <a:ext uri="{FF2B5EF4-FFF2-40B4-BE49-F238E27FC236}">
                <a16:creationId xmlns:a16="http://schemas.microsoft.com/office/drawing/2014/main" id="{2197E017-7AB2-4215-B5BC-96AB137AB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4" y="1402328"/>
            <a:ext cx="4913841" cy="421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08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357C-7EC9-B759-D217-536591BAC11C}"/>
              </a:ext>
            </a:extLst>
          </p:cNvPr>
          <p:cNvSpPr>
            <a:spLocks noGrp="1"/>
          </p:cNvSpPr>
          <p:nvPr>
            <p:ph type="title"/>
          </p:nvPr>
        </p:nvSpPr>
        <p:spPr/>
        <p:txBody>
          <a:bodyPr/>
          <a:lstStyle/>
          <a:p>
            <a:r>
              <a:rPr lang="en-US" dirty="0"/>
              <a:t>July 2023</a:t>
            </a:r>
          </a:p>
        </p:txBody>
      </p:sp>
      <p:sp>
        <p:nvSpPr>
          <p:cNvPr id="4" name="Slide Number Placeholder 3">
            <a:extLst>
              <a:ext uri="{FF2B5EF4-FFF2-40B4-BE49-F238E27FC236}">
                <a16:creationId xmlns:a16="http://schemas.microsoft.com/office/drawing/2014/main" id="{B61C02C1-54D0-22C7-5DB4-929E21E0ABD1}"/>
              </a:ext>
            </a:extLst>
          </p:cNvPr>
          <p:cNvSpPr>
            <a:spLocks noGrp="1"/>
          </p:cNvSpPr>
          <p:nvPr>
            <p:ph type="sldNum" sz="quarter" idx="12"/>
          </p:nvPr>
        </p:nvSpPr>
        <p:spPr/>
        <p:txBody>
          <a:bodyPr/>
          <a:lstStyle/>
          <a:p>
            <a:fld id="{162DE969-D27C-4347-8957-EA8809AE8B2E}" type="slidenum">
              <a:rPr lang="en-US" smtClean="0"/>
              <a:t>55</a:t>
            </a:fld>
            <a:endParaRPr lang="en-US"/>
          </a:p>
        </p:txBody>
      </p:sp>
      <p:pic>
        <p:nvPicPr>
          <p:cNvPr id="8" name="Content Placeholder 7">
            <a:extLst>
              <a:ext uri="{FF2B5EF4-FFF2-40B4-BE49-F238E27FC236}">
                <a16:creationId xmlns:a16="http://schemas.microsoft.com/office/drawing/2014/main" id="{CD2A2CD1-409D-2182-B1D9-55288CE921DC}"/>
              </a:ext>
            </a:extLst>
          </p:cNvPr>
          <p:cNvPicPr>
            <a:picLocks noGrp="1" noChangeAspect="1"/>
          </p:cNvPicPr>
          <p:nvPr>
            <p:ph idx="1"/>
          </p:nvPr>
        </p:nvPicPr>
        <p:blipFill>
          <a:blip r:embed="rId3"/>
          <a:stretch>
            <a:fillRect/>
          </a:stretch>
        </p:blipFill>
        <p:spPr bwMode="auto">
          <a:xfrm>
            <a:off x="2180232" y="1598500"/>
            <a:ext cx="7772799" cy="440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17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FE3-B13F-B3C0-9B54-AABFA14B441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458C510-5D77-570B-2730-6FD966FBA233}"/>
              </a:ext>
            </a:extLst>
          </p:cNvPr>
          <p:cNvPicPr>
            <a:picLocks noGrp="1" noChangeAspect="1"/>
          </p:cNvPicPr>
          <p:nvPr>
            <p:ph idx="1"/>
          </p:nvPr>
        </p:nvPicPr>
        <p:blipFill>
          <a:blip r:embed="rId3"/>
          <a:stretch>
            <a:fillRect/>
          </a:stretch>
        </p:blipFill>
        <p:spPr>
          <a:xfrm>
            <a:off x="1298703" y="1712622"/>
            <a:ext cx="9535856" cy="4172532"/>
          </a:xfrm>
        </p:spPr>
      </p:pic>
      <p:sp>
        <p:nvSpPr>
          <p:cNvPr id="4" name="Slide Number Placeholder 3">
            <a:extLst>
              <a:ext uri="{FF2B5EF4-FFF2-40B4-BE49-F238E27FC236}">
                <a16:creationId xmlns:a16="http://schemas.microsoft.com/office/drawing/2014/main" id="{DBB2148E-A4BA-EF1A-2222-A5CC5E441C24}"/>
              </a:ext>
            </a:extLst>
          </p:cNvPr>
          <p:cNvSpPr>
            <a:spLocks noGrp="1"/>
          </p:cNvSpPr>
          <p:nvPr>
            <p:ph type="sldNum" sz="quarter" idx="12"/>
          </p:nvPr>
        </p:nvSpPr>
        <p:spPr/>
        <p:txBody>
          <a:bodyPr/>
          <a:lstStyle/>
          <a:p>
            <a:fld id="{162DE969-D27C-4347-8957-EA8809AE8B2E}" type="slidenum">
              <a:rPr lang="en-US" smtClean="0"/>
              <a:t>56</a:t>
            </a:fld>
            <a:endParaRPr lang="en-US"/>
          </a:p>
        </p:txBody>
      </p:sp>
    </p:spTree>
    <p:extLst>
      <p:ext uri="{BB962C8B-B14F-4D97-AF65-F5344CB8AC3E}">
        <p14:creationId xmlns:p14="http://schemas.microsoft.com/office/powerpoint/2010/main" val="2535369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The Deep Sea Environment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158" y="1545710"/>
            <a:ext cx="6273151" cy="4738711"/>
          </a:xfrm>
          <a:prstGeom prst="rect">
            <a:avLst/>
          </a:prstGeom>
          <a:effectLst>
            <a:softEdge rad="31750"/>
          </a:effectLst>
        </p:spPr>
      </p:pic>
    </p:spTree>
    <p:extLst>
      <p:ext uri="{BB962C8B-B14F-4D97-AF65-F5344CB8AC3E}">
        <p14:creationId xmlns:p14="http://schemas.microsoft.com/office/powerpoint/2010/main" val="4264842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The Deep Sea Environment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55554" y="1318437"/>
            <a:ext cx="4244163" cy="5092995"/>
          </a:xfrm>
          <a:prstGeom prst="rect">
            <a:avLst/>
          </a:prstGeom>
          <a:effectLst>
            <a:softEdge rad="31750"/>
          </a:effectLst>
        </p:spPr>
      </p:pic>
      <p:sp>
        <p:nvSpPr>
          <p:cNvPr id="5" name="TextBox 4"/>
          <p:cNvSpPr txBox="1"/>
          <p:nvPr/>
        </p:nvSpPr>
        <p:spPr>
          <a:xfrm>
            <a:off x="7008018" y="3033937"/>
            <a:ext cx="4052713" cy="830997"/>
          </a:xfrm>
          <a:prstGeom prst="rect">
            <a:avLst/>
          </a:prstGeom>
          <a:noFill/>
        </p:spPr>
        <p:txBody>
          <a:bodyPr wrap="none" rtlCol="0">
            <a:spAutoFit/>
          </a:bodyPr>
          <a:lstStyle/>
          <a:p>
            <a:pPr algn="ctr"/>
            <a:r>
              <a:rPr lang="en-US" sz="2400" b="1" u="sng" dirty="0"/>
              <a:t>Pressure Change</a:t>
            </a:r>
          </a:p>
          <a:p>
            <a:pPr algn="ctr"/>
            <a:r>
              <a:rPr lang="en-US" sz="2400" dirty="0"/>
              <a:t>1 atmosphere per 10 meters</a:t>
            </a:r>
          </a:p>
        </p:txBody>
      </p:sp>
    </p:spTree>
    <p:extLst>
      <p:ext uri="{BB962C8B-B14F-4D97-AF65-F5344CB8AC3E}">
        <p14:creationId xmlns:p14="http://schemas.microsoft.com/office/powerpoint/2010/main" val="4119074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Surface and Deep-Sea Currents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517" y="1277775"/>
            <a:ext cx="5050465" cy="2617744"/>
          </a:xfrm>
          <a:prstGeom prst="rect">
            <a:avLst/>
          </a:prstGeom>
          <a:effectLst>
            <a:softEdge rad="31750"/>
          </a:effectLst>
        </p:spPr>
      </p:pic>
      <p:sp>
        <p:nvSpPr>
          <p:cNvPr id="6" name="TextBox 5"/>
          <p:cNvSpPr txBox="1"/>
          <p:nvPr/>
        </p:nvSpPr>
        <p:spPr>
          <a:xfrm>
            <a:off x="2486543" y="2401981"/>
            <a:ext cx="2056973" cy="369332"/>
          </a:xfrm>
          <a:prstGeom prst="rect">
            <a:avLst/>
          </a:prstGeom>
          <a:noFill/>
        </p:spPr>
        <p:txBody>
          <a:bodyPr wrap="none" rtlCol="0">
            <a:spAutoFit/>
          </a:bodyPr>
          <a:lstStyle/>
          <a:p>
            <a:r>
              <a:rPr lang="en-US" b="1" dirty="0"/>
              <a:t>Surface Currents</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3311" y="3960421"/>
            <a:ext cx="4221425" cy="2765994"/>
          </a:xfrm>
          <a:prstGeom prst="rect">
            <a:avLst/>
          </a:prstGeom>
          <a:effectLst>
            <a:softEdge rad="31750"/>
          </a:effectLst>
        </p:spPr>
      </p:pic>
      <p:sp>
        <p:nvSpPr>
          <p:cNvPr id="8" name="TextBox 7"/>
          <p:cNvSpPr txBox="1"/>
          <p:nvPr/>
        </p:nvSpPr>
        <p:spPr>
          <a:xfrm>
            <a:off x="6699381" y="5018568"/>
            <a:ext cx="3121368" cy="646331"/>
          </a:xfrm>
          <a:prstGeom prst="rect">
            <a:avLst/>
          </a:prstGeom>
          <a:noFill/>
        </p:spPr>
        <p:txBody>
          <a:bodyPr wrap="none" rtlCol="0">
            <a:spAutoFit/>
          </a:bodyPr>
          <a:lstStyle/>
          <a:p>
            <a:pPr algn="ctr"/>
            <a:r>
              <a:rPr lang="en-US" b="1" dirty="0"/>
              <a:t>Deep-Sea Currents</a:t>
            </a:r>
          </a:p>
          <a:p>
            <a:pPr algn="ctr"/>
            <a:r>
              <a:rPr lang="en-US" b="1" dirty="0"/>
              <a:t>(Thermohaline Circulation)</a:t>
            </a:r>
          </a:p>
        </p:txBody>
      </p:sp>
    </p:spTree>
    <p:extLst>
      <p:ext uri="{BB962C8B-B14F-4D97-AF65-F5344CB8AC3E}">
        <p14:creationId xmlns:p14="http://schemas.microsoft.com/office/powerpoint/2010/main" val="74416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7654EA5F-FCDC-201B-ADC5-0B33AF669712}"/>
              </a:ext>
            </a:extLst>
          </p:cNvPr>
          <p:cNvPicPr>
            <a:picLocks noChangeAspect="1"/>
          </p:cNvPicPr>
          <p:nvPr/>
        </p:nvPicPr>
        <p:blipFill>
          <a:blip r:embed="rId3"/>
          <a:stretch>
            <a:fillRect/>
          </a:stretch>
        </p:blipFill>
        <p:spPr>
          <a:xfrm>
            <a:off x="2142922" y="1482625"/>
            <a:ext cx="7906156" cy="3892750"/>
          </a:xfrm>
          <a:prstGeom prst="rect">
            <a:avLst/>
          </a:prstGeom>
        </p:spPr>
      </p:pic>
    </p:spTree>
    <p:extLst>
      <p:ext uri="{BB962C8B-B14F-4D97-AF65-F5344CB8AC3E}">
        <p14:creationId xmlns:p14="http://schemas.microsoft.com/office/powerpoint/2010/main" val="1599055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Ecosystems</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56772" y="1983072"/>
            <a:ext cx="2653114" cy="1492144"/>
          </a:xfrm>
          <a:prstGeom prst="rect">
            <a:avLst/>
          </a:prstGeom>
          <a:effectLst>
            <a:softEdge rad="31750"/>
          </a:effectLst>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8185" y="1492015"/>
            <a:ext cx="2661157" cy="1496901"/>
          </a:xfrm>
          <a:prstGeom prst="rect">
            <a:avLst/>
          </a:prstGeom>
          <a:effectLst>
            <a:softEdge rad="31750"/>
          </a:effectLst>
        </p:spPr>
      </p:pic>
      <p:pic>
        <p:nvPicPr>
          <p:cNvPr id="13" name="Picture 12"/>
          <p:cNvPicPr>
            <a:picLocks noChangeAspect="1"/>
          </p:cNvPicPr>
          <p:nvPr/>
        </p:nvPicPr>
        <p:blipFill rotWithShape="1">
          <a:blip r:embed="rId5" cstate="hqprint">
            <a:extLst>
              <a:ext uri="{28A0092B-C50C-407E-A947-70E740481C1C}">
                <a14:useLocalDpi xmlns:a14="http://schemas.microsoft.com/office/drawing/2010/main" val="0"/>
              </a:ext>
            </a:extLst>
          </a:blip>
          <a:srcRect l="27567" r="25135"/>
          <a:stretch/>
        </p:blipFill>
        <p:spPr>
          <a:xfrm>
            <a:off x="7680917" y="4425995"/>
            <a:ext cx="1860698" cy="2212901"/>
          </a:xfrm>
          <a:prstGeom prst="rect">
            <a:avLst/>
          </a:prstGeom>
          <a:effectLst>
            <a:softEdge rad="31750"/>
          </a:effectLst>
        </p:spPr>
      </p:pic>
      <p:pic>
        <p:nvPicPr>
          <p:cNvPr id="14" name="Picture 13"/>
          <p:cNvPicPr>
            <a:picLocks noChangeAspect="1"/>
          </p:cNvPicPr>
          <p:nvPr/>
        </p:nvPicPr>
        <p:blipFill rotWithShape="1">
          <a:blip r:embed="rId6" cstate="hqprint">
            <a:extLst>
              <a:ext uri="{28A0092B-C50C-407E-A947-70E740481C1C}">
                <a14:useLocalDpi xmlns:a14="http://schemas.microsoft.com/office/drawing/2010/main" val="0"/>
              </a:ext>
            </a:extLst>
          </a:blip>
          <a:srcRect l="29165" r="28805"/>
          <a:stretch/>
        </p:blipFill>
        <p:spPr>
          <a:xfrm>
            <a:off x="7888219" y="1622694"/>
            <a:ext cx="1653396" cy="2212901"/>
          </a:xfrm>
          <a:prstGeom prst="rect">
            <a:avLst/>
          </a:prstGeom>
          <a:effectLst>
            <a:softEdge rad="31750"/>
          </a:effectLst>
        </p:spPr>
      </p:pic>
      <p:pic>
        <p:nvPicPr>
          <p:cNvPr id="15" name="Picture 14"/>
          <p:cNvPicPr>
            <a:picLocks noChangeAspect="1"/>
          </p:cNvPicPr>
          <p:nvPr/>
        </p:nvPicPr>
        <p:blipFill rotWithShape="1">
          <a:blip r:embed="rId7" cstate="hqprint">
            <a:extLst>
              <a:ext uri="{28A0092B-C50C-407E-A947-70E740481C1C}">
                <a14:useLocalDpi xmlns:a14="http://schemas.microsoft.com/office/drawing/2010/main" val="0"/>
              </a:ext>
            </a:extLst>
          </a:blip>
          <a:srcRect l="20752" t="18037" r="19983" b="14174"/>
          <a:stretch/>
        </p:blipFill>
        <p:spPr>
          <a:xfrm>
            <a:off x="4338011" y="2821114"/>
            <a:ext cx="1382232" cy="1382233"/>
          </a:xfrm>
          <a:prstGeom prst="rect">
            <a:avLst/>
          </a:prstGeom>
          <a:effectLst>
            <a:softEdge rad="31750"/>
          </a:effectLst>
        </p:spPr>
      </p:pic>
      <p:pic>
        <p:nvPicPr>
          <p:cNvPr id="16" name="Picture 1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675" y="4476576"/>
            <a:ext cx="3785191" cy="2111738"/>
          </a:xfrm>
          <a:prstGeom prst="rect">
            <a:avLst/>
          </a:prstGeom>
          <a:effectLst>
            <a:softEdge rad="31750"/>
          </a:effectLst>
        </p:spPr>
      </p:pic>
      <p:sp>
        <p:nvSpPr>
          <p:cNvPr id="17" name="TextBox 16"/>
          <p:cNvSpPr txBox="1"/>
          <p:nvPr/>
        </p:nvSpPr>
        <p:spPr>
          <a:xfrm>
            <a:off x="1959936" y="1492014"/>
            <a:ext cx="1928733" cy="369332"/>
          </a:xfrm>
          <a:prstGeom prst="rect">
            <a:avLst/>
          </a:prstGeom>
          <a:noFill/>
        </p:spPr>
        <p:txBody>
          <a:bodyPr wrap="none" rtlCol="0">
            <a:spAutoFit/>
          </a:bodyPr>
          <a:lstStyle/>
          <a:p>
            <a:r>
              <a:rPr lang="en-US" b="1" dirty="0"/>
              <a:t>Sea Cucumbers</a:t>
            </a:r>
          </a:p>
        </p:txBody>
      </p:sp>
      <p:sp>
        <p:nvSpPr>
          <p:cNvPr id="18" name="TextBox 17"/>
          <p:cNvSpPr txBox="1"/>
          <p:nvPr/>
        </p:nvSpPr>
        <p:spPr>
          <a:xfrm>
            <a:off x="2027903" y="4116346"/>
            <a:ext cx="902811" cy="369332"/>
          </a:xfrm>
          <a:prstGeom prst="rect">
            <a:avLst/>
          </a:prstGeom>
          <a:noFill/>
        </p:spPr>
        <p:txBody>
          <a:bodyPr wrap="none" rtlCol="0">
            <a:spAutoFit/>
          </a:bodyPr>
          <a:lstStyle/>
          <a:p>
            <a:r>
              <a:rPr lang="en-US" b="1" dirty="0"/>
              <a:t>Corals</a:t>
            </a:r>
          </a:p>
        </p:txBody>
      </p:sp>
      <p:sp>
        <p:nvSpPr>
          <p:cNvPr id="19" name="TextBox 18"/>
          <p:cNvSpPr txBox="1"/>
          <p:nvPr/>
        </p:nvSpPr>
        <p:spPr>
          <a:xfrm>
            <a:off x="7808508" y="1253361"/>
            <a:ext cx="1364476" cy="369332"/>
          </a:xfrm>
          <a:prstGeom prst="rect">
            <a:avLst/>
          </a:prstGeom>
          <a:noFill/>
        </p:spPr>
        <p:txBody>
          <a:bodyPr wrap="none" rtlCol="0">
            <a:spAutoFit/>
          </a:bodyPr>
          <a:lstStyle/>
          <a:p>
            <a:r>
              <a:rPr lang="en-US" b="1" dirty="0"/>
              <a:t>Anemones</a:t>
            </a:r>
          </a:p>
        </p:txBody>
      </p:sp>
      <p:sp>
        <p:nvSpPr>
          <p:cNvPr id="20" name="TextBox 19"/>
          <p:cNvSpPr txBox="1"/>
          <p:nvPr/>
        </p:nvSpPr>
        <p:spPr>
          <a:xfrm>
            <a:off x="7619745" y="4081413"/>
            <a:ext cx="1159292" cy="369332"/>
          </a:xfrm>
          <a:prstGeom prst="rect">
            <a:avLst/>
          </a:prstGeom>
          <a:noFill/>
        </p:spPr>
        <p:txBody>
          <a:bodyPr wrap="none" rtlCol="0">
            <a:spAutoFit/>
          </a:bodyPr>
          <a:lstStyle/>
          <a:p>
            <a:r>
              <a:rPr lang="en-US" b="1" dirty="0"/>
              <a:t>Sponges</a:t>
            </a:r>
          </a:p>
        </p:txBody>
      </p:sp>
      <p:sp>
        <p:nvSpPr>
          <p:cNvPr id="4" name="TextBox 3"/>
          <p:cNvSpPr txBox="1"/>
          <p:nvPr/>
        </p:nvSpPr>
        <p:spPr>
          <a:xfrm>
            <a:off x="1756772" y="1983072"/>
            <a:ext cx="1293944" cy="276999"/>
          </a:xfrm>
          <a:prstGeom prst="rect">
            <a:avLst/>
          </a:prstGeom>
          <a:noFill/>
        </p:spPr>
        <p:txBody>
          <a:bodyPr wrap="none" rtlCol="0">
            <a:spAutoFit/>
          </a:bodyPr>
          <a:lstStyle/>
          <a:p>
            <a:r>
              <a:rPr lang="en-US" sz="1200" i="1" dirty="0">
                <a:solidFill>
                  <a:schemeClr val="bg1"/>
                </a:solidFill>
              </a:rPr>
              <a:t>Gummy Squirrel</a:t>
            </a:r>
          </a:p>
        </p:txBody>
      </p:sp>
      <p:sp>
        <p:nvSpPr>
          <p:cNvPr id="21" name="TextBox 20"/>
          <p:cNvSpPr txBox="1"/>
          <p:nvPr/>
        </p:nvSpPr>
        <p:spPr>
          <a:xfrm>
            <a:off x="2090675" y="4485678"/>
            <a:ext cx="968535" cy="276999"/>
          </a:xfrm>
          <a:prstGeom prst="rect">
            <a:avLst/>
          </a:prstGeom>
          <a:noFill/>
        </p:spPr>
        <p:txBody>
          <a:bodyPr wrap="none" rtlCol="0">
            <a:spAutoFit/>
          </a:bodyPr>
          <a:lstStyle/>
          <a:p>
            <a:r>
              <a:rPr lang="en-US" sz="1200" i="1" dirty="0">
                <a:solidFill>
                  <a:schemeClr val="bg1"/>
                </a:solidFill>
              </a:rPr>
              <a:t>Black Coral</a:t>
            </a:r>
          </a:p>
        </p:txBody>
      </p:sp>
      <p:sp>
        <p:nvSpPr>
          <p:cNvPr id="22" name="TextBox 21"/>
          <p:cNvSpPr txBox="1"/>
          <p:nvPr/>
        </p:nvSpPr>
        <p:spPr>
          <a:xfrm>
            <a:off x="7680917" y="4425995"/>
            <a:ext cx="1148071" cy="276999"/>
          </a:xfrm>
          <a:prstGeom prst="rect">
            <a:avLst/>
          </a:prstGeom>
          <a:noFill/>
        </p:spPr>
        <p:txBody>
          <a:bodyPr wrap="none" rtlCol="0">
            <a:spAutoFit/>
          </a:bodyPr>
          <a:lstStyle/>
          <a:p>
            <a:r>
              <a:rPr lang="en-US" sz="1200" i="1" dirty="0">
                <a:solidFill>
                  <a:schemeClr val="bg1"/>
                </a:solidFill>
              </a:rPr>
              <a:t>Glass Sponge</a:t>
            </a:r>
          </a:p>
        </p:txBody>
      </p:sp>
    </p:spTree>
    <p:extLst>
      <p:ext uri="{BB962C8B-B14F-4D97-AF65-F5344CB8AC3E}">
        <p14:creationId xmlns:p14="http://schemas.microsoft.com/office/powerpoint/2010/main" val="3784759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Ecosystems...On Nodules!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70568" y="1382231"/>
            <a:ext cx="3315521" cy="2222206"/>
          </a:xfrm>
          <a:prstGeom prst="rect">
            <a:avLst/>
          </a:prstGeom>
          <a:effectLst>
            <a:softEdge rad="31750"/>
          </a:effec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80548" y="1562986"/>
            <a:ext cx="4753536" cy="2644925"/>
          </a:xfrm>
          <a:prstGeom prst="rect">
            <a:avLst/>
          </a:prstGeom>
          <a:effectLst>
            <a:softEdge rad="31750"/>
          </a:effectLst>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9285" y="4348829"/>
            <a:ext cx="3965944" cy="2230843"/>
          </a:xfrm>
          <a:prstGeom prst="rect">
            <a:avLst/>
          </a:prstGeom>
          <a:effectLst>
            <a:softEdge rad="3175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71" y="3765454"/>
            <a:ext cx="3955312" cy="2908096"/>
          </a:xfrm>
          <a:prstGeom prst="rect">
            <a:avLst/>
          </a:prstGeom>
          <a:effectLst>
            <a:softEdge rad="31750"/>
          </a:effectLst>
        </p:spPr>
      </p:pic>
      <p:sp>
        <p:nvSpPr>
          <p:cNvPr id="3" name="TextBox 2"/>
          <p:cNvSpPr txBox="1"/>
          <p:nvPr/>
        </p:nvSpPr>
        <p:spPr>
          <a:xfrm>
            <a:off x="1970568" y="1382231"/>
            <a:ext cx="1412566" cy="276999"/>
          </a:xfrm>
          <a:prstGeom prst="rect">
            <a:avLst/>
          </a:prstGeom>
          <a:noFill/>
        </p:spPr>
        <p:txBody>
          <a:bodyPr wrap="none" rtlCol="0">
            <a:spAutoFit/>
          </a:bodyPr>
          <a:lstStyle/>
          <a:p>
            <a:r>
              <a:rPr lang="en-US" sz="1200" i="1" dirty="0" err="1">
                <a:solidFill>
                  <a:schemeClr val="bg1"/>
                </a:solidFill>
              </a:rPr>
              <a:t>Brisingid</a:t>
            </a:r>
            <a:r>
              <a:rPr lang="en-US" sz="1200" i="1" dirty="0">
                <a:solidFill>
                  <a:schemeClr val="bg1"/>
                </a:solidFill>
              </a:rPr>
              <a:t> Sea Star</a:t>
            </a:r>
          </a:p>
        </p:txBody>
      </p:sp>
      <p:sp>
        <p:nvSpPr>
          <p:cNvPr id="8" name="TextBox 7"/>
          <p:cNvSpPr txBox="1"/>
          <p:nvPr/>
        </p:nvSpPr>
        <p:spPr>
          <a:xfrm>
            <a:off x="5680548" y="1562986"/>
            <a:ext cx="1809919" cy="276999"/>
          </a:xfrm>
          <a:prstGeom prst="rect">
            <a:avLst/>
          </a:prstGeom>
          <a:noFill/>
        </p:spPr>
        <p:txBody>
          <a:bodyPr wrap="none" rtlCol="0">
            <a:spAutoFit/>
          </a:bodyPr>
          <a:lstStyle/>
          <a:p>
            <a:r>
              <a:rPr lang="en-US" sz="1200" i="1" dirty="0">
                <a:solidFill>
                  <a:schemeClr val="bg1"/>
                </a:solidFill>
              </a:rPr>
              <a:t>Ping Pong Tree Sponge</a:t>
            </a:r>
          </a:p>
        </p:txBody>
      </p:sp>
      <p:sp>
        <p:nvSpPr>
          <p:cNvPr id="9" name="TextBox 8"/>
          <p:cNvSpPr txBox="1"/>
          <p:nvPr/>
        </p:nvSpPr>
        <p:spPr>
          <a:xfrm>
            <a:off x="6319285" y="4350898"/>
            <a:ext cx="798617" cy="276999"/>
          </a:xfrm>
          <a:prstGeom prst="rect">
            <a:avLst/>
          </a:prstGeom>
          <a:noFill/>
        </p:spPr>
        <p:txBody>
          <a:bodyPr wrap="none" rtlCol="0">
            <a:spAutoFit/>
          </a:bodyPr>
          <a:lstStyle/>
          <a:p>
            <a:r>
              <a:rPr lang="en-US" sz="1200" i="1" dirty="0">
                <a:solidFill>
                  <a:schemeClr val="bg1"/>
                </a:solidFill>
              </a:rPr>
              <a:t>Cusk Eel</a:t>
            </a:r>
          </a:p>
        </p:txBody>
      </p:sp>
      <p:sp>
        <p:nvSpPr>
          <p:cNvPr id="11" name="TextBox 10"/>
          <p:cNvSpPr txBox="1"/>
          <p:nvPr/>
        </p:nvSpPr>
        <p:spPr>
          <a:xfrm>
            <a:off x="1650671" y="3765454"/>
            <a:ext cx="1319592" cy="276999"/>
          </a:xfrm>
          <a:prstGeom prst="rect">
            <a:avLst/>
          </a:prstGeom>
          <a:noFill/>
        </p:spPr>
        <p:txBody>
          <a:bodyPr wrap="none" rtlCol="0">
            <a:spAutoFit/>
          </a:bodyPr>
          <a:lstStyle/>
          <a:p>
            <a:r>
              <a:rPr lang="en-US" sz="1200" i="1" dirty="0">
                <a:solidFill>
                  <a:schemeClr val="bg1"/>
                </a:solidFill>
              </a:rPr>
              <a:t>Deep Sea Worm</a:t>
            </a:r>
          </a:p>
        </p:txBody>
      </p:sp>
    </p:spTree>
    <p:extLst>
      <p:ext uri="{BB962C8B-B14F-4D97-AF65-F5344CB8AC3E}">
        <p14:creationId xmlns:p14="http://schemas.microsoft.com/office/powerpoint/2010/main" val="411207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Deep-Sea Ecosystems</a:t>
            </a:r>
          </a:p>
        </p:txBody>
      </p:sp>
      <p:grpSp>
        <p:nvGrpSpPr>
          <p:cNvPr id="3" name="Group 2"/>
          <p:cNvGrpSpPr/>
          <p:nvPr/>
        </p:nvGrpSpPr>
        <p:grpSpPr>
          <a:xfrm>
            <a:off x="1267409" y="1740940"/>
            <a:ext cx="4284920" cy="3583022"/>
            <a:chOff x="1732923" y="2139952"/>
            <a:chExt cx="4284920" cy="358302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923" y="2509284"/>
              <a:ext cx="4284920" cy="3213690"/>
            </a:xfrm>
            <a:prstGeom prst="rect">
              <a:avLst/>
            </a:prstGeom>
            <a:effectLst>
              <a:softEdge rad="31750"/>
            </a:effectLst>
          </p:spPr>
        </p:pic>
        <p:sp>
          <p:nvSpPr>
            <p:cNvPr id="6" name="TextBox 5"/>
            <p:cNvSpPr txBox="1"/>
            <p:nvPr/>
          </p:nvSpPr>
          <p:spPr>
            <a:xfrm>
              <a:off x="2468587" y="2139952"/>
              <a:ext cx="2813591" cy="369332"/>
            </a:xfrm>
            <a:prstGeom prst="rect">
              <a:avLst/>
            </a:prstGeom>
            <a:noFill/>
          </p:spPr>
          <p:txBody>
            <a:bodyPr wrap="none" rtlCol="0">
              <a:spAutoFit/>
            </a:bodyPr>
            <a:lstStyle/>
            <a:p>
              <a:r>
                <a:rPr lang="en-US" b="1" dirty="0"/>
                <a:t>Crustaceans on an SMS</a:t>
              </a:r>
            </a:p>
          </p:txBody>
        </p:sp>
      </p:grpSp>
      <p:grpSp>
        <p:nvGrpSpPr>
          <p:cNvPr id="8" name="Group 7"/>
          <p:cNvGrpSpPr/>
          <p:nvPr/>
        </p:nvGrpSpPr>
        <p:grpSpPr>
          <a:xfrm>
            <a:off x="6669263" y="1901073"/>
            <a:ext cx="4347289" cy="3632087"/>
            <a:chOff x="6120623" y="1456662"/>
            <a:chExt cx="4347289" cy="363208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623" y="1456662"/>
              <a:ext cx="4347289" cy="3262755"/>
            </a:xfrm>
            <a:prstGeom prst="rect">
              <a:avLst/>
            </a:prstGeom>
            <a:effectLst>
              <a:softEdge rad="31750"/>
            </a:effectLst>
          </p:spPr>
        </p:pic>
        <p:sp>
          <p:nvSpPr>
            <p:cNvPr id="7" name="TextBox 6"/>
            <p:cNvSpPr txBox="1"/>
            <p:nvPr/>
          </p:nvSpPr>
          <p:spPr>
            <a:xfrm>
              <a:off x="6933381" y="4719417"/>
              <a:ext cx="2721771" cy="369332"/>
            </a:xfrm>
            <a:prstGeom prst="rect">
              <a:avLst/>
            </a:prstGeom>
            <a:noFill/>
          </p:spPr>
          <p:txBody>
            <a:bodyPr wrap="none" rtlCol="0">
              <a:spAutoFit/>
            </a:bodyPr>
            <a:lstStyle/>
            <a:p>
              <a:r>
                <a:rPr lang="en-US" b="1" dirty="0"/>
                <a:t>Wildlife on a Seamount</a:t>
              </a:r>
            </a:p>
          </p:txBody>
        </p:sp>
      </p:grpSp>
    </p:spTree>
    <p:extLst>
      <p:ext uri="{BB962C8B-B14F-4D97-AF65-F5344CB8AC3E}">
        <p14:creationId xmlns:p14="http://schemas.microsoft.com/office/powerpoint/2010/main" val="1540199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Effects of Sea Floor Disturbance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353" r="26317"/>
          <a:stretch/>
        </p:blipFill>
        <p:spPr>
          <a:xfrm>
            <a:off x="3892378" y="1203713"/>
            <a:ext cx="4411362" cy="5654287"/>
          </a:xfrm>
          <a:prstGeom prst="rect">
            <a:avLst/>
          </a:prstGeom>
          <a:effectLst>
            <a:softEdge rad="31750"/>
          </a:effectLst>
        </p:spPr>
      </p:pic>
    </p:spTree>
    <p:extLst>
      <p:ext uri="{BB962C8B-B14F-4D97-AF65-F5344CB8AC3E}">
        <p14:creationId xmlns:p14="http://schemas.microsoft.com/office/powerpoint/2010/main" val="3339663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Terrestrial Mining vs. Seabed Mining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4" y="1913861"/>
            <a:ext cx="5234368" cy="2944332"/>
          </a:xfrm>
          <a:prstGeom prst="rect">
            <a:avLst/>
          </a:prstGeom>
          <a:effectLst>
            <a:softEdge rad="31750"/>
          </a:effectLst>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03515" y="1913862"/>
            <a:ext cx="5265192" cy="2945217"/>
          </a:xfrm>
          <a:prstGeom prst="rect">
            <a:avLst/>
          </a:prstGeom>
          <a:effectLst>
            <a:softEdge rad="31750"/>
          </a:effectLst>
        </p:spPr>
      </p:pic>
      <p:sp>
        <p:nvSpPr>
          <p:cNvPr id="16" name="TextBox 15"/>
          <p:cNvSpPr txBox="1"/>
          <p:nvPr/>
        </p:nvSpPr>
        <p:spPr>
          <a:xfrm>
            <a:off x="5800727" y="3201361"/>
            <a:ext cx="556563" cy="369332"/>
          </a:xfrm>
          <a:prstGeom prst="rect">
            <a:avLst/>
          </a:prstGeom>
          <a:noFill/>
        </p:spPr>
        <p:txBody>
          <a:bodyPr wrap="none" rtlCol="0">
            <a:spAutoFit/>
          </a:bodyPr>
          <a:lstStyle/>
          <a:p>
            <a:r>
              <a:rPr lang="en-US" b="1" dirty="0"/>
              <a:t>VS.</a:t>
            </a:r>
          </a:p>
        </p:txBody>
      </p:sp>
    </p:spTree>
    <p:extLst>
      <p:ext uri="{BB962C8B-B14F-4D97-AF65-F5344CB8AC3E}">
        <p14:creationId xmlns:p14="http://schemas.microsoft.com/office/powerpoint/2010/main" val="1782198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2E36-C4F6-B131-55E0-BCCAF6116100}"/>
              </a:ext>
            </a:extLst>
          </p:cNvPr>
          <p:cNvSpPr>
            <a:spLocks noGrp="1"/>
          </p:cNvSpPr>
          <p:nvPr>
            <p:ph type="title"/>
          </p:nvPr>
        </p:nvSpPr>
        <p:spPr/>
        <p:txBody>
          <a:bodyPr/>
          <a:lstStyle/>
          <a:p>
            <a:r>
              <a:rPr lang="en-US" dirty="0"/>
              <a:t>Resolving the Dilemma</a:t>
            </a:r>
          </a:p>
        </p:txBody>
      </p:sp>
      <p:sp>
        <p:nvSpPr>
          <p:cNvPr id="3" name="Content Placeholder 2">
            <a:extLst>
              <a:ext uri="{FF2B5EF4-FFF2-40B4-BE49-F238E27FC236}">
                <a16:creationId xmlns:a16="http://schemas.microsoft.com/office/drawing/2014/main" id="{4C788C1C-9396-898A-1993-28B9E08F81B7}"/>
              </a:ext>
            </a:extLst>
          </p:cNvPr>
          <p:cNvSpPr>
            <a:spLocks noGrp="1"/>
          </p:cNvSpPr>
          <p:nvPr>
            <p:ph sz="half" idx="1"/>
          </p:nvPr>
        </p:nvSpPr>
        <p:spPr>
          <a:xfrm>
            <a:off x="6173788" y="2268538"/>
            <a:ext cx="4321175" cy="3351212"/>
          </a:xfrm>
        </p:spPr>
        <p:txBody>
          <a:bodyPr/>
          <a:lstStyle/>
          <a:p>
            <a:r>
              <a:rPr lang="en-US" dirty="0"/>
              <a:t>The Precautionary Principle</a:t>
            </a:r>
          </a:p>
          <a:p>
            <a:r>
              <a:rPr lang="en-US" dirty="0"/>
              <a:t>More Responsible Mining</a:t>
            </a:r>
          </a:p>
          <a:p>
            <a:r>
              <a:rPr lang="en-US" dirty="0"/>
              <a:t>Recycling</a:t>
            </a:r>
          </a:p>
        </p:txBody>
      </p:sp>
      <p:pic>
        <p:nvPicPr>
          <p:cNvPr id="5" name="Content Placeholder 4">
            <a:extLst>
              <a:ext uri="{FF2B5EF4-FFF2-40B4-BE49-F238E27FC236}">
                <a16:creationId xmlns:a16="http://schemas.microsoft.com/office/drawing/2014/main" id="{9A8CC0FE-3B51-34B6-6320-FED3732FDA1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1689101" y="2350715"/>
            <a:ext cx="4321175" cy="2743946"/>
          </a:xfrm>
        </p:spPr>
      </p:pic>
    </p:spTree>
    <p:extLst>
      <p:ext uri="{BB962C8B-B14F-4D97-AF65-F5344CB8AC3E}">
        <p14:creationId xmlns:p14="http://schemas.microsoft.com/office/powerpoint/2010/main" val="1988051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Taking Precautions</a:t>
            </a:r>
          </a:p>
        </p:txBody>
      </p:sp>
      <p:sp>
        <p:nvSpPr>
          <p:cNvPr id="15" name="TextBox 14"/>
          <p:cNvSpPr txBox="1"/>
          <p:nvPr/>
        </p:nvSpPr>
        <p:spPr>
          <a:xfrm>
            <a:off x="1233378" y="2009554"/>
            <a:ext cx="9781954" cy="2677656"/>
          </a:xfrm>
          <a:prstGeom prst="rect">
            <a:avLst/>
          </a:prstGeom>
          <a:noFill/>
        </p:spPr>
        <p:txBody>
          <a:bodyPr wrap="square" rtlCol="0">
            <a:spAutoFit/>
          </a:bodyPr>
          <a:lstStyle/>
          <a:p>
            <a:r>
              <a:rPr lang="en-US" sz="2400" i="1" dirty="0"/>
              <a:t>In order to protect the environment, the precautionary approach shall be widely applied by States according to their capabilities. Where there are threats of serious or irreversible damage, lack of full scientific certainty shall not be used as a reason for postponing cost-effective measures to prevent environmental degradation.</a:t>
            </a:r>
          </a:p>
          <a:p>
            <a:endParaRPr lang="en-US" sz="2400" i="1" dirty="0"/>
          </a:p>
          <a:p>
            <a:r>
              <a:rPr lang="en-US" sz="2400" dirty="0"/>
              <a:t>					   --Rio Declaration, Principle 15</a:t>
            </a:r>
          </a:p>
        </p:txBody>
      </p:sp>
    </p:spTree>
    <p:extLst>
      <p:ext uri="{BB962C8B-B14F-4D97-AF65-F5344CB8AC3E}">
        <p14:creationId xmlns:p14="http://schemas.microsoft.com/office/powerpoint/2010/main" val="1331312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Market Opposition</a:t>
            </a:r>
          </a:p>
        </p:txBody>
      </p:sp>
      <p:sp>
        <p:nvSpPr>
          <p:cNvPr id="3" name="TextBox 2"/>
          <p:cNvSpPr txBox="1"/>
          <p:nvPr/>
        </p:nvSpPr>
        <p:spPr>
          <a:xfrm>
            <a:off x="2144684" y="2620629"/>
            <a:ext cx="7789017" cy="2308324"/>
          </a:xfrm>
          <a:prstGeom prst="rect">
            <a:avLst/>
          </a:prstGeom>
          <a:solidFill>
            <a:schemeClr val="bg1"/>
          </a:solidFill>
          <a:ln w="38100">
            <a:solidFill>
              <a:schemeClr val="tx1"/>
            </a:solidFill>
          </a:ln>
          <a:effectLst>
            <a:softEdge rad="31750"/>
          </a:effectLst>
        </p:spPr>
        <p:txBody>
          <a:bodyPr wrap="square" rtlCol="0">
            <a:spAutoFit/>
          </a:bodyPr>
          <a:lstStyle/>
          <a:p>
            <a:pPr algn="ctr"/>
            <a:r>
              <a:rPr lang="en-US" sz="2400" dirty="0"/>
              <a:t>“Until these matters are sufficiently addressed, we, the undersigned, support a moratorium on deep seabed mining as a matter of precaution and commit not to source minerals from the deep seabed; to exclude such minerals from our supply chains; and not to finance deep seabed mining activities.”</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76127" y="5271351"/>
            <a:ext cx="1325136" cy="132513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44527" y="3236231"/>
            <a:ext cx="1473602" cy="1473602"/>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1038" y="3236231"/>
            <a:ext cx="1325136" cy="132294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800" y="1174472"/>
            <a:ext cx="1497820" cy="1497820"/>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37661" y="704044"/>
            <a:ext cx="2422034" cy="2422034"/>
          </a:xfrm>
          <a:prstGeom prst="rect">
            <a:avLst/>
          </a:prstGeom>
        </p:spPr>
      </p:pic>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53606" y="4625683"/>
            <a:ext cx="2732208" cy="1366104"/>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t="48647" b="32459"/>
          <a:stretch/>
        </p:blipFill>
        <p:spPr>
          <a:xfrm>
            <a:off x="4469695" y="1502242"/>
            <a:ext cx="3138001" cy="592886"/>
          </a:xfrm>
          <a:prstGeom prst="rect">
            <a:avLst/>
          </a:prstGeom>
        </p:spPr>
      </p:pic>
      <p:pic>
        <p:nvPicPr>
          <p:cNvPr id="14" name="Picture 1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81121" y="4666054"/>
            <a:ext cx="3335114" cy="1334046"/>
          </a:xfrm>
          <a:prstGeom prst="rect">
            <a:avLst/>
          </a:prstGeom>
        </p:spPr>
      </p:pic>
    </p:spTree>
    <p:extLst>
      <p:ext uri="{BB962C8B-B14F-4D97-AF65-F5344CB8AC3E}">
        <p14:creationId xmlns:p14="http://schemas.microsoft.com/office/powerpoint/2010/main" val="394062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Deep Sea Mineral Deposits</a:t>
            </a:r>
          </a:p>
        </p:txBody>
      </p:sp>
      <p:grpSp>
        <p:nvGrpSpPr>
          <p:cNvPr id="9" name="Group 8"/>
          <p:cNvGrpSpPr/>
          <p:nvPr/>
        </p:nvGrpSpPr>
        <p:grpSpPr>
          <a:xfrm>
            <a:off x="1689100" y="1392865"/>
            <a:ext cx="4260998" cy="2840665"/>
            <a:chOff x="165100" y="1392864"/>
            <a:chExt cx="4260998" cy="2840665"/>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100" y="1392864"/>
              <a:ext cx="4260998" cy="2840665"/>
            </a:xfrm>
            <a:prstGeom prst="rect">
              <a:avLst/>
            </a:prstGeom>
            <a:effectLst>
              <a:softEdge rad="31750"/>
            </a:effectLst>
          </p:spPr>
        </p:pic>
        <p:sp>
          <p:nvSpPr>
            <p:cNvPr id="6" name="TextBox 5"/>
            <p:cNvSpPr txBox="1"/>
            <p:nvPr/>
          </p:nvSpPr>
          <p:spPr>
            <a:xfrm>
              <a:off x="240631" y="3861192"/>
              <a:ext cx="627095" cy="276999"/>
            </a:xfrm>
            <a:prstGeom prst="rect">
              <a:avLst/>
            </a:prstGeom>
            <a:noFill/>
          </p:spPr>
          <p:txBody>
            <a:bodyPr wrap="none" rtlCol="0">
              <a:spAutoFit/>
            </a:bodyPr>
            <a:lstStyle/>
            <a:p>
              <a:r>
                <a:rPr lang="en-US" sz="1200" i="1" dirty="0"/>
                <a:t>Cobalt</a:t>
              </a:r>
            </a:p>
          </p:txBody>
        </p:sp>
      </p:grpSp>
      <p:grpSp>
        <p:nvGrpSpPr>
          <p:cNvPr id="10" name="Group 9"/>
          <p:cNvGrpSpPr/>
          <p:nvPr/>
        </p:nvGrpSpPr>
        <p:grpSpPr>
          <a:xfrm>
            <a:off x="6173787" y="1392865"/>
            <a:ext cx="4400669" cy="2732569"/>
            <a:chOff x="4649786" y="1392864"/>
            <a:chExt cx="4400669" cy="2732569"/>
          </a:xfrm>
        </p:grpSpPr>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9786" y="1392864"/>
              <a:ext cx="4400669" cy="2732569"/>
            </a:xfrm>
            <a:prstGeom prst="rect">
              <a:avLst/>
            </a:prstGeom>
            <a:effectLst>
              <a:softEdge rad="31750"/>
            </a:effectLst>
          </p:spPr>
        </p:pic>
        <p:sp>
          <p:nvSpPr>
            <p:cNvPr id="7" name="TextBox 6"/>
            <p:cNvSpPr txBox="1"/>
            <p:nvPr/>
          </p:nvSpPr>
          <p:spPr>
            <a:xfrm>
              <a:off x="8000571" y="3805514"/>
              <a:ext cx="984565" cy="276999"/>
            </a:xfrm>
            <a:prstGeom prst="rect">
              <a:avLst/>
            </a:prstGeom>
            <a:noFill/>
          </p:spPr>
          <p:txBody>
            <a:bodyPr wrap="none" rtlCol="0">
              <a:spAutoFit/>
            </a:bodyPr>
            <a:lstStyle/>
            <a:p>
              <a:r>
                <a:rPr lang="en-US" sz="1200" i="1" dirty="0"/>
                <a:t>Manganese</a:t>
              </a:r>
            </a:p>
          </p:txBody>
        </p:sp>
      </p:grpSp>
      <p:grpSp>
        <p:nvGrpSpPr>
          <p:cNvPr id="11" name="Group 10"/>
          <p:cNvGrpSpPr/>
          <p:nvPr/>
        </p:nvGrpSpPr>
        <p:grpSpPr>
          <a:xfrm>
            <a:off x="4645461" y="3999692"/>
            <a:ext cx="2609275" cy="2748436"/>
            <a:chOff x="3121460" y="3999692"/>
            <a:chExt cx="2609275" cy="2748436"/>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1460" y="3999692"/>
              <a:ext cx="2609275" cy="2748436"/>
            </a:xfrm>
            <a:prstGeom prst="rect">
              <a:avLst/>
            </a:prstGeom>
            <a:noFill/>
            <a:effectLst>
              <a:softEdge rad="31750"/>
            </a:effectLst>
          </p:spPr>
        </p:pic>
        <p:sp>
          <p:nvSpPr>
            <p:cNvPr id="8" name="TextBox 7"/>
            <p:cNvSpPr txBox="1"/>
            <p:nvPr/>
          </p:nvSpPr>
          <p:spPr>
            <a:xfrm>
              <a:off x="4985084" y="6367771"/>
              <a:ext cx="601447" cy="276999"/>
            </a:xfrm>
            <a:prstGeom prst="rect">
              <a:avLst/>
            </a:prstGeom>
            <a:noFill/>
          </p:spPr>
          <p:txBody>
            <a:bodyPr wrap="none" rtlCol="0">
              <a:spAutoFit/>
            </a:bodyPr>
            <a:lstStyle/>
            <a:p>
              <a:r>
                <a:rPr lang="en-US" sz="1200" i="1" dirty="0"/>
                <a:t>Nickel</a:t>
              </a:r>
            </a:p>
          </p:txBody>
        </p:sp>
      </p:grpSp>
    </p:spTree>
    <p:extLst>
      <p:ext uri="{BB962C8B-B14F-4D97-AF65-F5344CB8AC3E}">
        <p14:creationId xmlns:p14="http://schemas.microsoft.com/office/powerpoint/2010/main" val="16722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53D2-1896-4B1C-AB07-0A3BA4F4AAA6}"/>
              </a:ext>
            </a:extLst>
          </p:cNvPr>
          <p:cNvSpPr>
            <a:spLocks noGrp="1"/>
          </p:cNvSpPr>
          <p:nvPr>
            <p:ph type="title"/>
          </p:nvPr>
        </p:nvSpPr>
        <p:spPr/>
        <p:txBody>
          <a:bodyPr/>
          <a:lstStyle/>
          <a:p>
            <a:r>
              <a:rPr lang="en-US" dirty="0"/>
              <a:t>Rare Earths</a:t>
            </a:r>
          </a:p>
        </p:txBody>
      </p:sp>
      <p:sp>
        <p:nvSpPr>
          <p:cNvPr id="3" name="Content Placeholder 2">
            <a:extLst>
              <a:ext uri="{FF2B5EF4-FFF2-40B4-BE49-F238E27FC236}">
                <a16:creationId xmlns:a16="http://schemas.microsoft.com/office/drawing/2014/main" id="{D2980AC4-CFAF-109C-839B-CBC9A37E939A}"/>
              </a:ext>
            </a:extLst>
          </p:cNvPr>
          <p:cNvSpPr>
            <a:spLocks noGrp="1"/>
          </p:cNvSpPr>
          <p:nvPr>
            <p:ph sz="half" idx="1"/>
          </p:nvPr>
        </p:nvSpPr>
        <p:spPr/>
        <p:txBody>
          <a:bodyPr>
            <a:normAutofit lnSpcReduction="10000"/>
          </a:bodyPr>
          <a:lstStyle/>
          <a:p>
            <a:endParaRPr lang="en-US" sz="1800" b="0" i="0" u="none" strike="noStrike" baseline="0" dirty="0">
              <a:solidFill>
                <a:srgbClr val="000000"/>
              </a:solidFill>
              <a:latin typeface="Harding Text Web Regular"/>
            </a:endParaRPr>
          </a:p>
          <a:p>
            <a:endParaRPr lang="en-US" sz="1800" b="0" i="0" u="none" strike="noStrike" baseline="0" dirty="0">
              <a:solidFill>
                <a:srgbClr val="000000"/>
              </a:solidFill>
              <a:latin typeface="Harding Text Web Regular"/>
            </a:endParaRPr>
          </a:p>
          <a:p>
            <a:r>
              <a:rPr lang="en-US" sz="1700" b="0" i="0" u="none" strike="noStrike" baseline="0" dirty="0">
                <a:solidFill>
                  <a:srgbClr val="212121"/>
                </a:solidFill>
                <a:latin typeface="Harding Text Web Regular"/>
              </a:rPr>
              <a:t>Demand for rare earths has leapt from 30,000 </a:t>
            </a:r>
            <a:r>
              <a:rPr lang="en-US" sz="1700" b="0" i="0" u="none" strike="noStrike" baseline="0" dirty="0" err="1">
                <a:solidFill>
                  <a:srgbClr val="212121"/>
                </a:solidFill>
                <a:latin typeface="Harding Text Web Regular"/>
              </a:rPr>
              <a:t>tonnes</a:t>
            </a:r>
            <a:r>
              <a:rPr lang="en-US" sz="1700" b="0" i="0" u="none" strike="noStrike" baseline="0" dirty="0">
                <a:solidFill>
                  <a:srgbClr val="212121"/>
                </a:solidFill>
                <a:latin typeface="Harding Text Web Regular"/>
              </a:rPr>
              <a:t> in the 1980s to about 120,000 </a:t>
            </a:r>
            <a:r>
              <a:rPr lang="en-US" sz="1700" b="0" i="0" u="none" strike="noStrike" baseline="0" dirty="0" err="1">
                <a:solidFill>
                  <a:srgbClr val="212121"/>
                </a:solidFill>
                <a:latin typeface="Harding Text Web Regular"/>
              </a:rPr>
              <a:t>tonnes</a:t>
            </a:r>
            <a:r>
              <a:rPr lang="en-US" sz="1700" b="0" i="0" u="none" strike="noStrike" baseline="0" dirty="0">
                <a:solidFill>
                  <a:srgbClr val="212121"/>
                </a:solidFill>
                <a:latin typeface="Harding Text Web Regular"/>
              </a:rPr>
              <a:t> in 2010 — higher than the world's current annual production of about 112,000 </a:t>
            </a:r>
            <a:r>
              <a:rPr lang="en-US" sz="1700" b="0" i="0" u="none" strike="noStrike" baseline="0" dirty="0" err="1">
                <a:solidFill>
                  <a:srgbClr val="212121"/>
                </a:solidFill>
                <a:latin typeface="Harding Text Web Regular"/>
              </a:rPr>
              <a:t>tonnes</a:t>
            </a:r>
            <a:r>
              <a:rPr lang="en-US" sz="1700" b="0" i="0" u="none" strike="noStrike" baseline="0" dirty="0">
                <a:solidFill>
                  <a:srgbClr val="212121"/>
                </a:solidFill>
                <a:latin typeface="Harding Text Web Regular"/>
              </a:rPr>
              <a:t> </a:t>
            </a:r>
          </a:p>
          <a:p>
            <a:endParaRPr lang="en-US" sz="1700" dirty="0">
              <a:solidFill>
                <a:srgbClr val="212121"/>
              </a:solidFill>
              <a:latin typeface="Harding Text Web Regular"/>
            </a:endParaRPr>
          </a:p>
          <a:p>
            <a:r>
              <a:rPr lang="en-US" sz="1700" dirty="0">
                <a:solidFill>
                  <a:srgbClr val="212121"/>
                </a:solidFill>
                <a:latin typeface="Harding Text Web Regular"/>
              </a:rPr>
              <a:t>Found in seabed hydrothermal vents and polymetallic nodules</a:t>
            </a:r>
            <a:r>
              <a:rPr lang="en-US" sz="1700" b="0" i="0" u="none" strike="noStrike" baseline="0" dirty="0">
                <a:solidFill>
                  <a:srgbClr val="000000"/>
                </a:solidFill>
                <a:latin typeface="Segoe UI" panose="020B0502040204020203" pitchFamily="34" charset="0"/>
              </a:rPr>
              <a:t> </a:t>
            </a:r>
          </a:p>
          <a:p>
            <a:r>
              <a:rPr lang="en-US" sz="1700" dirty="0">
                <a:solidFill>
                  <a:srgbClr val="000000"/>
                </a:solidFill>
                <a:latin typeface="Segoe UI" panose="020B0502040204020203" pitchFamily="34" charset="0"/>
              </a:rPr>
              <a:t>A survey of rare earths in sediments in the Pacific finds that the ocean floor could hold more than 110 million </a:t>
            </a:r>
            <a:r>
              <a:rPr lang="en-US" sz="1700" dirty="0" err="1">
                <a:solidFill>
                  <a:srgbClr val="000000"/>
                </a:solidFill>
                <a:latin typeface="Segoe UI" panose="020B0502040204020203" pitchFamily="34" charset="0"/>
              </a:rPr>
              <a:t>tonnes</a:t>
            </a:r>
            <a:r>
              <a:rPr lang="en-US" sz="1700" dirty="0">
                <a:solidFill>
                  <a:srgbClr val="000000"/>
                </a:solidFill>
                <a:latin typeface="Segoe UI" panose="020B0502040204020203" pitchFamily="34" charset="0"/>
              </a:rPr>
              <a:t> of rare earths,</a:t>
            </a:r>
            <a:endParaRPr lang="en-US" sz="1700" b="0" i="0" u="none" strike="noStrike" baseline="0" dirty="0">
              <a:solidFill>
                <a:srgbClr val="000000"/>
              </a:solidFill>
              <a:latin typeface="Segoe UI" panose="020B0502040204020203" pitchFamily="34" charset="0"/>
            </a:endParaRPr>
          </a:p>
          <a:p>
            <a:pPr marL="0" indent="0">
              <a:buNone/>
            </a:pPr>
            <a:endParaRPr lang="en-US" sz="1800" b="0" i="0" u="none" strike="noStrike" baseline="0" dirty="0">
              <a:solidFill>
                <a:srgbClr val="000000"/>
              </a:solidFill>
              <a:latin typeface="Segoe UI" panose="020B0502040204020203" pitchFamily="34" charset="0"/>
            </a:endParaRPr>
          </a:p>
          <a:p>
            <a:pPr marL="0" indent="0">
              <a:buNone/>
            </a:pPr>
            <a:endParaRPr lang="en-US" sz="1800" dirty="0">
              <a:solidFill>
                <a:srgbClr val="000000"/>
              </a:solidFill>
              <a:latin typeface="Segoe UI" panose="020B0502040204020203" pitchFamily="34" charset="0"/>
            </a:endParaRPr>
          </a:p>
          <a:p>
            <a:pPr marL="0" indent="0">
              <a:buNone/>
            </a:pPr>
            <a:endParaRPr lang="en-US" sz="1800" b="0" i="0" u="none" strike="noStrike" baseline="0" dirty="0">
              <a:solidFill>
                <a:srgbClr val="000000"/>
              </a:solidFill>
              <a:latin typeface="Segoe UI" panose="020B0502040204020203" pitchFamily="34" charset="0"/>
            </a:endParaRPr>
          </a:p>
          <a:p>
            <a:pPr marL="0" indent="0">
              <a:buNone/>
            </a:pPr>
            <a:r>
              <a:rPr lang="en-US" sz="1000" b="0" i="0" u="none" strike="noStrike" baseline="0" dirty="0">
                <a:solidFill>
                  <a:srgbClr val="000000"/>
                </a:solidFill>
                <a:latin typeface="Segoe UI" panose="020B0502040204020203" pitchFamily="34" charset="0"/>
              </a:rPr>
              <a:t>Source:  Nicola Jones, Sea holds treasure trove of rare-earth elements, Nature (2011) </a:t>
            </a:r>
          </a:p>
          <a:p>
            <a:endParaRPr lang="en-US" sz="1800" b="0" i="0" u="none" strike="noStrike" baseline="0" dirty="0">
              <a:solidFill>
                <a:srgbClr val="000000"/>
              </a:solidFill>
              <a:latin typeface="Segoe UI" panose="020B0502040204020203" pitchFamily="34" charset="0"/>
            </a:endParaRPr>
          </a:p>
        </p:txBody>
      </p:sp>
      <p:sp>
        <p:nvSpPr>
          <p:cNvPr id="4" name="Content Placeholder 3">
            <a:extLst>
              <a:ext uri="{FF2B5EF4-FFF2-40B4-BE49-F238E27FC236}">
                <a16:creationId xmlns:a16="http://schemas.microsoft.com/office/drawing/2014/main" id="{9669DD83-5CB5-8D84-0824-668947D5F0CC}"/>
              </a:ext>
            </a:extLst>
          </p:cNvPr>
          <p:cNvSpPr>
            <a:spLocks noGrp="1"/>
          </p:cNvSpPr>
          <p:nvPr>
            <p:ph sz="half" idx="2"/>
          </p:nvPr>
        </p:nvSpPr>
        <p:spPr/>
        <p:txBody>
          <a:bodyPr>
            <a:normAutofit lnSpcReduction="10000"/>
          </a:bodyPr>
          <a:lstStyle/>
          <a:p>
            <a:endParaRPr lang="en-US"/>
          </a:p>
        </p:txBody>
      </p:sp>
      <p:sp>
        <p:nvSpPr>
          <p:cNvPr id="5" name="Slide Number Placeholder 4">
            <a:extLst>
              <a:ext uri="{FF2B5EF4-FFF2-40B4-BE49-F238E27FC236}">
                <a16:creationId xmlns:a16="http://schemas.microsoft.com/office/drawing/2014/main" id="{74AEE254-1FEF-C984-ABDB-C3136795D4F1}"/>
              </a:ext>
            </a:extLst>
          </p:cNvPr>
          <p:cNvSpPr>
            <a:spLocks noGrp="1"/>
          </p:cNvSpPr>
          <p:nvPr>
            <p:ph type="sldNum" sz="quarter" idx="12"/>
          </p:nvPr>
        </p:nvSpPr>
        <p:spPr/>
        <p:txBody>
          <a:bodyPr/>
          <a:lstStyle/>
          <a:p>
            <a:fld id="{162DE969-D27C-4347-8957-EA8809AE8B2E}" type="slidenum">
              <a:rPr lang="en-US" smtClean="0"/>
              <a:t>8</a:t>
            </a:fld>
            <a:endParaRPr lang="en-US"/>
          </a:p>
        </p:txBody>
      </p:sp>
    </p:spTree>
    <p:extLst>
      <p:ext uri="{BB962C8B-B14F-4D97-AF65-F5344CB8AC3E}">
        <p14:creationId xmlns:p14="http://schemas.microsoft.com/office/powerpoint/2010/main" val="336751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E961-D628-62FB-93B2-8EB12F4FE513}"/>
              </a:ext>
            </a:extLst>
          </p:cNvPr>
          <p:cNvSpPr>
            <a:spLocks noGrp="1"/>
          </p:cNvSpPr>
          <p:nvPr>
            <p:ph type="title"/>
          </p:nvPr>
        </p:nvSpPr>
        <p:spPr/>
        <p:txBody>
          <a:bodyPr/>
          <a:lstStyle/>
          <a:p>
            <a:r>
              <a:rPr lang="en-US" dirty="0"/>
              <a:t>Polymetallic Nodules – History</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89100" y="1274555"/>
            <a:ext cx="6313424" cy="4344941"/>
          </a:xfrm>
          <a:prstGeom prst="rect">
            <a:avLst/>
          </a:prstGeom>
          <a:effectLst>
            <a:softEdge rad="31750"/>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65409" y="3691467"/>
            <a:ext cx="3692512" cy="2476451"/>
          </a:xfrm>
          <a:prstGeom prst="rect">
            <a:avLst/>
          </a:prstGeom>
          <a:effectLst>
            <a:softEdge rad="31750"/>
          </a:effectLst>
        </p:spPr>
      </p:pic>
      <p:sp>
        <p:nvSpPr>
          <p:cNvPr id="7" name="TextBox 6"/>
          <p:cNvSpPr txBox="1"/>
          <p:nvPr/>
        </p:nvSpPr>
        <p:spPr>
          <a:xfrm>
            <a:off x="1689100" y="1274555"/>
            <a:ext cx="1364476" cy="276999"/>
          </a:xfrm>
          <a:prstGeom prst="rect">
            <a:avLst/>
          </a:prstGeom>
          <a:noFill/>
        </p:spPr>
        <p:txBody>
          <a:bodyPr wrap="none" rtlCol="0">
            <a:spAutoFit/>
          </a:bodyPr>
          <a:lstStyle/>
          <a:p>
            <a:r>
              <a:rPr lang="en-US" sz="1200" b="1" i="1" dirty="0"/>
              <a:t>HMS Challenger</a:t>
            </a:r>
          </a:p>
        </p:txBody>
      </p:sp>
    </p:spTree>
    <p:extLst>
      <p:ext uri="{BB962C8B-B14F-4D97-AF65-F5344CB8AC3E}">
        <p14:creationId xmlns:p14="http://schemas.microsoft.com/office/powerpoint/2010/main" val="31464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BD 1">
  <a:themeElements>
    <a:clrScheme name="Custom 11">
      <a:dk1>
        <a:srgbClr val="16336D"/>
      </a:dk1>
      <a:lt1>
        <a:srgbClr val="FFFFFF"/>
      </a:lt1>
      <a:dk2>
        <a:srgbClr val="53555C"/>
      </a:dk2>
      <a:lt2>
        <a:srgbClr val="AEB2B5"/>
      </a:lt2>
      <a:accent1>
        <a:srgbClr val="16336D"/>
      </a:accent1>
      <a:accent2>
        <a:srgbClr val="FFBB0E"/>
      </a:accent2>
      <a:accent3>
        <a:srgbClr val="AEB2B5"/>
      </a:accent3>
      <a:accent4>
        <a:srgbClr val="86B140"/>
      </a:accent4>
      <a:accent5>
        <a:srgbClr val="14A58F"/>
      </a:accent5>
      <a:accent6>
        <a:srgbClr val="2F7581"/>
      </a:accent6>
      <a:hlink>
        <a:srgbClr val="53555C"/>
      </a:hlink>
      <a:folHlink>
        <a:srgbClr val="AEB2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BD Two">
  <a:themeElements>
    <a:clrScheme name="WBD Colors">
      <a:dk1>
        <a:srgbClr val="16336D"/>
      </a:dk1>
      <a:lt1>
        <a:srgbClr val="FFFFFF"/>
      </a:lt1>
      <a:dk2>
        <a:srgbClr val="53555C"/>
      </a:dk2>
      <a:lt2>
        <a:srgbClr val="AEB2B5"/>
      </a:lt2>
      <a:accent1>
        <a:srgbClr val="16336D"/>
      </a:accent1>
      <a:accent2>
        <a:srgbClr val="FFBB0E"/>
      </a:accent2>
      <a:accent3>
        <a:srgbClr val="AEB2B5"/>
      </a:accent3>
      <a:accent4>
        <a:srgbClr val="86B140"/>
      </a:accent4>
      <a:accent5>
        <a:srgbClr val="14A58F"/>
      </a:accent5>
      <a:accent6>
        <a:srgbClr val="2F7581"/>
      </a:accent6>
      <a:hlink>
        <a:srgbClr val="16336D"/>
      </a:hlink>
      <a:folHlink>
        <a:srgbClr val="8633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5433</TotalTime>
  <Words>4892</Words>
  <Application>Microsoft Office PowerPoint</Application>
  <PresentationFormat>Widescreen</PresentationFormat>
  <Paragraphs>360</Paragraphs>
  <Slides>67</Slides>
  <Notes>67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67</vt:i4>
      </vt:variant>
    </vt:vector>
  </HeadingPairs>
  <TitlesOfParts>
    <vt:vector size="80" baseType="lpstr">
      <vt:lpstr>Yu Mincho</vt:lpstr>
      <vt:lpstr>Aptos</vt:lpstr>
      <vt:lpstr>Arial</vt:lpstr>
      <vt:lpstr>BBC Reith Serif</vt:lpstr>
      <vt:lpstr>Calibri</vt:lpstr>
      <vt:lpstr>Harding Text Web Regular</vt:lpstr>
      <vt:lpstr>Helvetica Neue</vt:lpstr>
      <vt:lpstr>lemonde-journal</vt:lpstr>
      <vt:lpstr>Segoe UI</vt:lpstr>
      <vt:lpstr>Times New Roman</vt:lpstr>
      <vt:lpstr>Wingdings</vt:lpstr>
      <vt:lpstr>WBD 1</vt:lpstr>
      <vt:lpstr>WBD Two</vt:lpstr>
      <vt:lpstr>PowerPoint Presentation</vt:lpstr>
      <vt:lpstr>The Energy Transition Requires a Lot of Metal</vt:lpstr>
      <vt:lpstr>Terrestrial Mining Projects Face Opposition  and Take Time to Develop</vt:lpstr>
      <vt:lpstr>PowerPoint Presentation</vt:lpstr>
      <vt:lpstr>A Statement of the Dilemma</vt:lpstr>
      <vt:lpstr>PowerPoint Presentation</vt:lpstr>
      <vt:lpstr>Deep Sea Mineral Deposits</vt:lpstr>
      <vt:lpstr>Rare Earths</vt:lpstr>
      <vt:lpstr>Polymetallic Nodules – History</vt:lpstr>
      <vt:lpstr>Polymetallic Nodules – Location</vt:lpstr>
      <vt:lpstr>Polymetallic Nodules – Location</vt:lpstr>
      <vt:lpstr>Polymetallic Nodules – Appearance</vt:lpstr>
      <vt:lpstr>Polymetallic Nodules – Appearance</vt:lpstr>
      <vt:lpstr>Polymetallic Nodules – Formation</vt:lpstr>
      <vt:lpstr>Polymetallic Nodules – Formation</vt:lpstr>
      <vt:lpstr>Polymetallic Nodules – Formation</vt:lpstr>
      <vt:lpstr>Polymetallic Nodules - Formation</vt:lpstr>
      <vt:lpstr>Polymetallic Nodules – Content</vt:lpstr>
      <vt:lpstr>Polymetallic Nodules – Content</vt:lpstr>
      <vt:lpstr>Seafloor Massive Sulfides (SMS)</vt:lpstr>
      <vt:lpstr>Seafloor Massive Sulfides – “Smokers”</vt:lpstr>
      <vt:lpstr>Seafloor Massive Sulfides – Formation</vt:lpstr>
      <vt:lpstr>Seafloor Massive Sulfides – Location</vt:lpstr>
      <vt:lpstr>Cobalt-Rich Crusts</vt:lpstr>
      <vt:lpstr>Cobalt-Rich Crusts – Formation</vt:lpstr>
      <vt:lpstr>Cobalt-Rich Crusts – Locations</vt:lpstr>
      <vt:lpstr>Cobalt-Rich Crusts – Content</vt:lpstr>
      <vt:lpstr>Deep-Sea Mining Methods</vt:lpstr>
      <vt:lpstr>Deep-Sea Mining Methods</vt:lpstr>
      <vt:lpstr>Deep-Sea Mining Methods</vt:lpstr>
      <vt:lpstr>Deep-Sea Mining Technologies</vt:lpstr>
      <vt:lpstr>Deep-Sea Mining Technologies</vt:lpstr>
      <vt:lpstr>Deep-Sea Mining Technologies</vt:lpstr>
      <vt:lpstr>Deep-Sea Mining Technologies</vt:lpstr>
      <vt:lpstr>The Law of the Sea</vt:lpstr>
      <vt:lpstr>United Nations Convention  on the Law of the Sea (UNCLOS)</vt:lpstr>
      <vt:lpstr>The United States and UNCLOS</vt:lpstr>
      <vt:lpstr>Maritime Zones under UNCLOS</vt:lpstr>
      <vt:lpstr>Determining the Continental Shelf</vt:lpstr>
      <vt:lpstr>PowerPoint Presentation</vt:lpstr>
      <vt:lpstr>South China Sea</vt:lpstr>
      <vt:lpstr>UNCLOS and Resource Development</vt:lpstr>
      <vt:lpstr>Part XI</vt:lpstr>
      <vt:lpstr>Part XI Agreement</vt:lpstr>
      <vt:lpstr>Key terms of the Part XI Agreement</vt:lpstr>
      <vt:lpstr>Royalties</vt:lpstr>
      <vt:lpstr>Royalties</vt:lpstr>
      <vt:lpstr>Gaps in Part XI Agreement</vt:lpstr>
      <vt:lpstr>Exploration</vt:lpstr>
      <vt:lpstr>PowerPoint Presentation</vt:lpstr>
      <vt:lpstr>Draft Exploitation Regulations</vt:lpstr>
      <vt:lpstr>The July Deadline – Nauru</vt:lpstr>
      <vt:lpstr>Paragraph 15</vt:lpstr>
      <vt:lpstr>NORI</vt:lpstr>
      <vt:lpstr>July 2023</vt:lpstr>
      <vt:lpstr>PowerPoint Presentation</vt:lpstr>
      <vt:lpstr>The Deep Sea Environment</vt:lpstr>
      <vt:lpstr>The Deep Sea Environment</vt:lpstr>
      <vt:lpstr>Surface and Deep-Sea Currents</vt:lpstr>
      <vt:lpstr>Deep-Sea Ecosystems</vt:lpstr>
      <vt:lpstr>Deep-Sea Ecosystems...On Nodules!</vt:lpstr>
      <vt:lpstr>Deep-Sea Ecosystems</vt:lpstr>
      <vt:lpstr>Effects of Sea Floor Disturbance</vt:lpstr>
      <vt:lpstr>Terrestrial Mining vs. Seabed Mining</vt:lpstr>
      <vt:lpstr>Resolving the Dilemma</vt:lpstr>
      <vt:lpstr>Taking Precautions</vt:lpstr>
      <vt:lpstr>Market Opposition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Anderson, Scot W. (C&amp;S / Denver)</cp:lastModifiedBy>
  <cp:revision>561</cp:revision>
  <cp:lastPrinted>2021-07-04T19:57:38Z</cp:lastPrinted>
  <dcterms:created xsi:type="dcterms:W3CDTF">2020-05-09T16:30:38Z</dcterms:created>
  <dcterms:modified xsi:type="dcterms:W3CDTF">2025-01-01T20:33:12Z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dDocumentId">
    <vt:lpwstr>4872-6579-6997</vt:lpwstr>
  </property>
</Properties>
</file>