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7"/>
  </p:normalViewPr>
  <p:slideViewPr>
    <p:cSldViewPr snapToGrid="0">
      <p:cViewPr varScale="1">
        <p:scale>
          <a:sx n="83" d="100"/>
          <a:sy n="83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2C014-A66A-5A77-6A2B-F4063EF58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D7FDF-8A74-2BBA-9B45-558E496C6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A7AA5-3885-D16A-0EAF-23C26270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C6-8CD2-C74B-A95D-ACF7AA5EF6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15CB-9F31-379B-89D4-1FFCE81E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CCD6-063B-5863-AA81-5D781DF2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6703-F917-DF45-A3D9-6E622167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4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A803-989D-63C9-57D8-737ABFCE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7104C-1987-2BFB-B0B9-5BE555CF1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0CBF5-1953-199E-EF5C-69A46C3B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C6-8CD2-C74B-A95D-ACF7AA5EF6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67842-455B-5978-E029-0EF5C1EA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649B-2765-5756-3527-1FBA1500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6703-F917-DF45-A3D9-6E622167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2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CADA0-4EA3-17A5-B414-5AA42857D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9120A-EF6A-EEE1-F061-238841959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475D2-8F7A-334B-0DFE-E408E6D5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C6-8CD2-C74B-A95D-ACF7AA5EF6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DC175-A307-0F9E-5462-E61D3D01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5F232-9B6C-E6F6-0DC5-0DD391A6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6703-F917-DF45-A3D9-6E622167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5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2E7E-74CF-96F3-C721-09722E0E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C4ED3-BF08-1421-E6CC-06BADBECE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60464-4319-08EB-8BA1-75A67110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C6-8CD2-C74B-A95D-ACF7AA5EF6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551FD-8784-C203-ABEE-91FC2A25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85313-4AF6-3E98-AE21-955E787D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6703-F917-DF45-A3D9-6E622167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E11D-2381-534A-F671-3ED689F1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8CFE5-F721-CF18-6F58-25AA57AEB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40143-908A-55A8-3351-34FD5A96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C6-8CD2-C74B-A95D-ACF7AA5EF6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31590-CF8C-DC5A-4629-62CF150A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0E14-7F3D-52DA-8492-9809C625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6703-F917-DF45-A3D9-6E622167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9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D914-EA26-0DCD-2BCD-22934179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5B17-DC44-170F-96BD-56AF232CE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CF72E-B9DB-72F7-AB8B-89DB1D2CC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C69CB-FCF6-C657-BF56-955D1C52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C6-8CD2-C74B-A95D-ACF7AA5EF6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D26D3-2AF1-438B-94AC-0437E1C6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D86B2-5766-418A-50A1-8345724D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6703-F917-DF45-A3D9-6E622167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2E89-1B41-BD2A-76F5-9F577F780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986BB-67B0-4C8D-9EEA-3C02FDCA2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2E590-46FA-C0CF-B667-1B9ADAEB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C86EC-D027-3FA2-1AA1-F8CA692A4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10D125-1D0B-B5FF-FC51-9EC406511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2D112-B161-74C0-DA80-F5CF1AA3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C6-8CD2-C74B-A95D-ACF7AA5EF6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226DB-B612-33ED-862F-9EFD0E36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F599D-9156-7F30-6544-EFAB30D1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6703-F917-DF45-A3D9-6E622167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B5C7-C4E0-D739-B02A-609880B8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F2292-C04A-EF48-74C1-ED9AA9F32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C6-8CD2-C74B-A95D-ACF7AA5EF6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159E4-C0B9-4FDB-96FC-53949C57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24DE7-694F-77AB-00BB-245C6BCD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6703-F917-DF45-A3D9-6E622167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82395-5234-B7F1-9FB1-4BE365E1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C6-8CD2-C74B-A95D-ACF7AA5EF6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08A0E-B619-151C-29D3-0B9A7EDF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1E996-4C23-39A3-0BC8-989186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6703-F917-DF45-A3D9-6E622167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6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EDFB-45F1-8E18-7FCD-ED4B95B9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EA2D6-3891-3EB8-6F37-DBBB3432C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16CFC-6D50-A1D5-345B-6173A37A4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70D2E-9165-63E4-DD5C-3939A273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C6-8CD2-C74B-A95D-ACF7AA5EF6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9161F-7B66-7E0E-DCC8-6090869A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8805B-3F3C-F7AF-A225-7C62421D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6703-F917-DF45-A3D9-6E622167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9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2A1B-E8B2-79BF-556E-8D2E6CA9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8BB1FD-F9D0-3718-A901-A69506BF5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84C7C-697B-DF0D-A087-EC43BDBA3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231CC-C489-73E0-3EFD-D9A26C39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14C6-8CD2-C74B-A95D-ACF7AA5EF6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D10BA-FD9F-6768-9DD4-3FD4D53C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3D534-42C8-581A-4288-D26B03E3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96703-F917-DF45-A3D9-6E622167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8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3BC72-A820-474F-F78B-A157B145F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08026-2C41-172F-0674-8173C626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F0AD3-7A98-4E17-6EFB-F5AFC0288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9B14C6-8CD2-C74B-A95D-ACF7AA5EF6D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C1F5-AB08-9B71-C79E-505472875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DF968-B039-8726-BC9C-B5F5E3932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196703-F917-DF45-A3D9-6E622167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5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for a mining event&#10;&#10;AI-generated content may be incorrect.">
            <a:extLst>
              <a:ext uri="{FF2B5EF4-FFF2-40B4-BE49-F238E27FC236}">
                <a16:creationId xmlns:a16="http://schemas.microsoft.com/office/drawing/2014/main" id="{893E81BA-EEB8-C288-1E70-D64177081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6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oil pump&#10;&#10;AI-generated content may be incorrect.">
            <a:extLst>
              <a:ext uri="{FF2B5EF4-FFF2-40B4-BE49-F238E27FC236}">
                <a16:creationId xmlns:a16="http://schemas.microsoft.com/office/drawing/2014/main" id="{5E3F7374-764A-3C21-29B6-9491266F7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0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wer lines and a sign&#10;&#10;AI-generated content may be incorrect.">
            <a:extLst>
              <a:ext uri="{FF2B5EF4-FFF2-40B4-BE49-F238E27FC236}">
                <a16:creationId xmlns:a16="http://schemas.microsoft.com/office/drawing/2014/main" id="{B3D84358-579F-8147-DD5B-461233A86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A7046778-FCA4-231B-AF0D-A1D2F6029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4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hone with a picture of a person holding a book&#10;&#10;AI-generated content may be incorrect.">
            <a:extLst>
              <a:ext uri="{FF2B5EF4-FFF2-40B4-BE49-F238E27FC236}">
                <a16:creationId xmlns:a16="http://schemas.microsoft.com/office/drawing/2014/main" id="{F561F3DA-9310-1052-26CC-15725992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7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9A64333E-9FCB-94FD-3904-AE7D4DB08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6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talking&#10;&#10;AI-generated content may be incorrect.">
            <a:extLst>
              <a:ext uri="{FF2B5EF4-FFF2-40B4-BE49-F238E27FC236}">
                <a16:creationId xmlns:a16="http://schemas.microsoft.com/office/drawing/2014/main" id="{36FDEAE2-A7F7-0420-36CF-224DE76CA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5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stack of books&#10;&#10;AI-generated content may be incorrect.">
            <a:extLst>
              <a:ext uri="{FF2B5EF4-FFF2-40B4-BE49-F238E27FC236}">
                <a16:creationId xmlns:a16="http://schemas.microsoft.com/office/drawing/2014/main" id="{CA08CDBD-8FCC-F116-8C50-F66EF602E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8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Elizabeth A Bueche</dc:creator>
  <cp:lastModifiedBy>Steve Sanoski</cp:lastModifiedBy>
  <cp:revision>2</cp:revision>
  <dcterms:created xsi:type="dcterms:W3CDTF">2025-01-29T22:17:34Z</dcterms:created>
  <dcterms:modified xsi:type="dcterms:W3CDTF">2025-01-30T13:55:58Z</dcterms:modified>
</cp:coreProperties>
</file>